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6"/>
  </p:notesMasterIdLst>
  <p:handoutMasterIdLst>
    <p:handoutMasterId r:id="rId7"/>
  </p:handoutMasterIdLst>
  <p:sldIdLst>
    <p:sldId id="294" r:id="rId2"/>
    <p:sldId id="621" r:id="rId3"/>
    <p:sldId id="617" r:id="rId4"/>
    <p:sldId id="626" r:id="rId5"/>
  </p:sldIdLst>
  <p:sldSz cx="9144000" cy="6858000" type="screen4x3"/>
  <p:notesSz cx="69469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solato Gattuso" initials="CG" lastIdx="1" clrIdx="0">
    <p:extLst>
      <p:ext uri="{19B8F6BF-5375-455C-9EA6-DF929625EA0E}">
        <p15:presenceInfo xmlns:p15="http://schemas.microsoft.com/office/powerpoint/2012/main" userId="S::gattuso@services.fnal.gov::e16b36fd-af99-4a23-a2b7-c93a9c63dd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B8B18"/>
    <a:srgbClr val="000000"/>
    <a:srgbClr val="004C97"/>
    <a:srgbClr val="4E4E4E"/>
    <a:srgbClr val="A25E20"/>
    <a:srgbClr val="C7C7C7"/>
    <a:srgbClr val="A7A8AA"/>
    <a:srgbClr val="50504E"/>
    <a:srgbClr val="40404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94" autoAdjust="0"/>
    <p:restoredTop sz="94660"/>
  </p:normalViewPr>
  <p:slideViewPr>
    <p:cSldViewPr snapToGrid="0" snapToObjects="1" showGuides="1">
      <p:cViewPr varScale="1">
        <p:scale>
          <a:sx n="117" d="100"/>
          <a:sy n="117" d="100"/>
        </p:scale>
        <p:origin x="1350" y="10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usch\Desktop\2024%20shutdown\progress%20chart%202024%20shutdow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7D-42A1-A6E3-D421DADDD7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7D-42A1-A6E3-D421DADDD7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7D-42A1-A6E3-D421DADDD7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'new power outage'!$R$11:$R$13</c:f>
              <c:strCache>
                <c:ptCount val="3"/>
                <c:pt idx="0">
                  <c:v>% Not Completed</c:v>
                </c:pt>
                <c:pt idx="1">
                  <c:v>% Complete</c:v>
                </c:pt>
                <c:pt idx="2">
                  <c:v>% Deferred/Rescheduled</c:v>
                </c:pt>
              </c:strCache>
            </c:strRef>
          </c:cat>
          <c:val>
            <c:numRef>
              <c:f>'new power outage'!$S$11:$S$13</c:f>
              <c:numCache>
                <c:formatCode>0.0%</c:formatCode>
                <c:ptCount val="3"/>
                <c:pt idx="0">
                  <c:v>0.55021520803443336</c:v>
                </c:pt>
                <c:pt idx="1">
                  <c:v>0.24390243902439024</c:v>
                </c:pt>
                <c:pt idx="2">
                  <c:v>0.20588235294117646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7D-42A1-A6E3-D421DADDD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521900305367273"/>
          <c:y val="0.27897125653290883"/>
          <c:w val="0.37478099694632733"/>
          <c:h val="0.433036296966755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67781"/>
            <a:ext cx="8499231" cy="1176859"/>
          </a:xfrm>
        </p:spPr>
        <p:txBody>
          <a:bodyPr/>
          <a:lstStyle/>
          <a:p>
            <a:r>
              <a:rPr lang="en-US" dirty="0"/>
              <a:t>Tony Busch</a:t>
            </a:r>
          </a:p>
          <a:p>
            <a:r>
              <a:rPr lang="en-US" dirty="0"/>
              <a:t>AD Shutdown Coordinator</a:t>
            </a:r>
          </a:p>
          <a:p>
            <a:r>
              <a:rPr lang="en-US" dirty="0"/>
              <a:t>Planning &amp; Integration Department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886785"/>
            <a:ext cx="8499232" cy="1580995"/>
          </a:xfrm>
        </p:spPr>
        <p:txBody>
          <a:bodyPr>
            <a:noAutofit/>
          </a:bodyPr>
          <a:lstStyle/>
          <a:p>
            <a:r>
              <a:rPr lang="en-US" dirty="0"/>
              <a:t>Accelerator </a:t>
            </a:r>
          </a:p>
          <a:p>
            <a:r>
              <a:rPr lang="en-US" dirty="0"/>
              <a:t>Summer Shutdown 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1B4A11-4A9A-FD4B-D994-3A14D55C2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Shutdown Progress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9CE2D-1322-D2B4-AF00-75CD597C8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DB4D28-C6B6-245B-6874-039BD5D5CA3F}"/>
              </a:ext>
            </a:extLst>
          </p:cNvPr>
          <p:cNvSpPr txBox="1"/>
          <p:nvPr/>
        </p:nvSpPr>
        <p:spPr>
          <a:xfrm>
            <a:off x="4889311" y="1030406"/>
            <a:ext cx="46538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anose="020B0806030902050204" pitchFamily="34" charset="0"/>
                <a:ea typeface="+mn-ea"/>
                <a:cs typeface="Calibri"/>
              </a:rPr>
              <a:t>A</a:t>
            </a:r>
            <a:r>
              <a:rPr lang="en-US" sz="2400" b="0" i="0" u="none" strike="noStrike" cap="none" spc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anose="020B0806030902050204" pitchFamily="34" charset="0"/>
                <a:ea typeface="+mn-ea"/>
                <a:cs typeface="Calibri"/>
              </a:rPr>
              <a:t>s of 8/1/24   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94A7C4D-5AB2-F8E1-AF02-2CEBE60F1A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024405"/>
            <a:ext cx="8672513" cy="4953652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647E3D60-EF5C-67DE-0DE3-078D21B4B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42" y="978309"/>
            <a:ext cx="3809529" cy="174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1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C026DF-D97D-ED72-91F1-DF6D25D97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outage progress (including next week)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ADC88-41A2-F93A-0DCC-4DE98000E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0A7329B-FEC2-4B95-8D02-14E7FB08C5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8600" y="971550"/>
          <a:ext cx="8672513" cy="505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1049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DAF85E-52B1-7372-E3D6-6257B7B68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the next week we will be looking at any necessary adjustments to the schedules and work lists.</a:t>
            </a:r>
          </a:p>
          <a:p>
            <a:r>
              <a:rPr lang="en-US" dirty="0"/>
              <a:t>The collimator work and electrical work will continue during the operationally limited period.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1308D4-1AE5-B6F9-BE4D-91FF30CC5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communications open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CFCCB-2A6F-0AA5-382F-C91B78340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6223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24514</TotalTime>
  <Words>66</Words>
  <Application>Microsoft Office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Helvetica</vt:lpstr>
      <vt:lpstr>Impact</vt:lpstr>
      <vt:lpstr>Fermilab_PPT_090815</vt:lpstr>
      <vt:lpstr>PowerPoint Presentation</vt:lpstr>
      <vt:lpstr>Shutdown Progress</vt:lpstr>
      <vt:lpstr>Power outage progress (including next week)</vt:lpstr>
      <vt:lpstr>Keep communications open 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Tony W Busch</cp:lastModifiedBy>
  <cp:revision>364</cp:revision>
  <cp:lastPrinted>2016-04-05T12:58:00Z</cp:lastPrinted>
  <dcterms:created xsi:type="dcterms:W3CDTF">2016-03-03T19:44:14Z</dcterms:created>
  <dcterms:modified xsi:type="dcterms:W3CDTF">2024-08-09T12:45:07Z</dcterms:modified>
</cp:coreProperties>
</file>