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96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99"/>
    <a:srgbClr val="00CC99"/>
    <a:srgbClr val="FF3300"/>
    <a:srgbClr val="FF9900"/>
    <a:srgbClr val="00CC00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83218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400" y="4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36587" y="6504212"/>
            <a:ext cx="894015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008/02/2024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Linac Shutdown Coordinator|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-26633"/>
            <a:ext cx="8686800" cy="607729"/>
          </a:xfrm>
        </p:spPr>
        <p:txBody>
          <a:bodyPr/>
          <a:lstStyle/>
          <a:p>
            <a:pPr algn="ctr"/>
            <a:r>
              <a:rPr lang="en-US" dirty="0"/>
              <a:t>LINAC Shutdown Week 4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1D345-CB81-F94E-7450-E529FFCB5E39}"/>
              </a:ext>
            </a:extLst>
          </p:cNvPr>
          <p:cNvSpPr txBox="1"/>
          <p:nvPr/>
        </p:nvSpPr>
        <p:spPr>
          <a:xfrm>
            <a:off x="212310" y="627201"/>
            <a:ext cx="89316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Shutdown activities this week: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LRF1 VXI PS investigation and 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750 keV collimator motor controller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 RF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Klystron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MSD water skid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ISD PMs &amp; re-lamping in tunnel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DD8D8E-0F6B-3C33-A0F3-AF4B45792CF2}"/>
              </a:ext>
            </a:extLst>
          </p:cNvPr>
          <p:cNvSpPr txBox="1"/>
          <p:nvPr/>
        </p:nvSpPr>
        <p:spPr>
          <a:xfrm>
            <a:off x="222250" y="4549676"/>
            <a:ext cx="8852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week: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Preacc roughing pumps being rebuilt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 RF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Klystron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C8B11773DC345A6A7B1699CFCF121" ma:contentTypeVersion="5" ma:contentTypeDescription="Create a new document." ma:contentTypeScope="" ma:versionID="89ca00695baaf72de19a2e65b4672ad4">
  <xsd:schema xmlns:xsd="http://www.w3.org/2001/XMLSchema" xmlns:xs="http://www.w3.org/2001/XMLSchema" xmlns:p="http://schemas.microsoft.com/office/2006/metadata/properties" xmlns:ns3="87d35bd7-cc13-486d-92f0-24078e59316b" targetNamespace="http://schemas.microsoft.com/office/2006/metadata/properties" ma:root="true" ma:fieldsID="1036e255e9c89eafbdb6398d08472ebb" ns3:_="">
    <xsd:import namespace="87d35bd7-cc13-486d-92f0-24078e5931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35bd7-cc13-486d-92f0-24078e5931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417FD6-34A9-401D-A6E3-BE3F825FF4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35bd7-cc13-486d-92f0-24078e593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1BF76-57F3-4973-8E70-3367F6E50D21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87d35bd7-cc13-486d-92f0-24078e59316b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2655B71-BCB4-43D6-8DA5-DAEDF101D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17639</TotalTime>
  <Words>59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Fermilab_PPT_090815</vt:lpstr>
      <vt:lpstr>LINAC Shutdown Week 4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Patrick R Karns</cp:lastModifiedBy>
  <cp:revision>354</cp:revision>
  <cp:lastPrinted>2014-01-20T19:40:21Z</cp:lastPrinted>
  <dcterms:created xsi:type="dcterms:W3CDTF">2014-01-03T20:18:13Z</dcterms:created>
  <dcterms:modified xsi:type="dcterms:W3CDTF">2024-08-08T21:20:47Z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0x01010077AC8B11773DC345A6A7B1699CFCF121</vt:lpwstr>
  </property>
</Properties>
</file>