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65" r:id="rId3"/>
    <p:sldId id="266" r:id="rId4"/>
    <p:sldId id="272" r:id="rId5"/>
    <p:sldId id="267" r:id="rId6"/>
    <p:sldId id="273" r:id="rId7"/>
    <p:sldId id="275" r:id="rId8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9" autoAdjust="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1341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8/12/2024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8/12/2024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2" tIns="46467" rIns="92932" bIns="4646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32" tIns="46467" rIns="92932" bIns="4646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Assembly, Cold Mass Status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A. Vouris</a:t>
            </a:r>
          </a:p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Assy L2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August 12,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73789"/>
            <a:ext cx="8686800" cy="559957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WorkStation Equipment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Status</a:t>
            </a: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End Can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Lead End – Pallet jack cart drawings and note for 2</a:t>
            </a:r>
            <a:r>
              <a:rPr lang="en-US" altLang="en-US" sz="1400" b="1" baseline="300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nd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unit 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Order additional pallet jack w/ extended forks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</a:t>
            </a: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old Mass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drawings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Working through redlines for next batch of drawing mods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dwg for revisions: Magnet Model updated in all drawings</a:t>
            </a:r>
            <a:endParaRPr lang="en-US" altLang="en-US" sz="16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F10103605 – Released/printed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F10151260 – Released/printed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F10178090 – Capillary tube install update – reviewed and redlined- updates needed to finish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F10172809 – Pressure test drawing default updates from lower dwg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Update Drawing tree - as needed after final revisions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Fixture for Beam Tube – completed, released and in machining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Additional tooling:</a:t>
            </a: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  <a:cs typeface="Helvetica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Metrology: adjust/re-survey Welding Station – 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Rails adjusted and now w/in +/- .04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S. Feher | CM and Cryo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570626" cy="566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Engr Analysis &amp; Note: </a:t>
            </a:r>
          </a:p>
          <a:p>
            <a:pPr lvl="2"/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Traveler updates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Cold Mass Welds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Welding: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Calibration plates </a:t>
            </a:r>
            <a:r>
              <a:rPr lang="en-US" sz="14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RT’d</a:t>
            </a:r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complete (passed) – forwarded to J. Seyl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S. Feher | CM and Cryo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6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4"/>
            <a:ext cx="8796130" cy="554335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CM-02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– 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CA-02 at test stand (IB1)- See R. </a:t>
            </a:r>
            <a:r>
              <a:rPr lang="en-US" altLang="en-US" sz="14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Rahbel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talk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  <a:tabLst>
                <a:tab pos="5311775" algn="l"/>
              </a:tabLst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CM-03</a:t>
            </a:r>
            <a:endParaRPr lang="en-US" altLang="en-US" sz="1400" b="1" u="sng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UT vendor –  PAUT completed (11-June-2024) passed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Weld inspection by CWI using borescope is complete (internal weld inspection)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CLIQ/</a:t>
            </a:r>
            <a:r>
              <a:rPr lang="en-US" altLang="en-US" sz="1400" b="1" u="sng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Kmod</a:t>
            </a: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capillary tube welding complete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Beam tube ring – heat sink fixture used and welding completed </a:t>
            </a:r>
            <a:r>
              <a:rPr lang="en-US" altLang="en-US" sz="1400" b="1" u="sng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succesfully</a:t>
            </a:r>
            <a:endParaRPr lang="en-US" altLang="en-US" sz="1400" b="1" u="sng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Cold Mass Nozzles machining welding in process: Beam tube </a:t>
            </a:r>
            <a:r>
              <a:rPr lang="en-US" altLang="en-US" sz="1400" b="1" u="sng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ext</a:t>
            </a: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complete, 3 of 4 HT-X complete. Purging started again for welding last HT-X and then Cold Mass IFS/CLIQ/</a:t>
            </a:r>
            <a:r>
              <a:rPr lang="en-US" altLang="en-US" sz="1400" b="1" u="sng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Kmod</a:t>
            </a: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ports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u="sng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Pressure test covers complete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CM-04 (MQXFA-08b </a:t>
            </a: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&amp; MQXFA-14b)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Buss/Loop installed &amp; movement confirmed - bus lock length to be milled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Magnet alignment: SSW verified – Metrology Survey complete and matches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Back up strip fit-up &amp; welding complete. 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Both Shells fit up/tacked &amp; rolled in correct orientation.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Pi-tape &amp; install weld gap measurement pins – Metrology Survey (pre-weld) complete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SSW in process – hold for results (Metrology survey – origins in process)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Move to Weld station this week and prep for long welding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S. Feher | CM and Cryo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1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Alignment Station set up (MQXFA07b &amp; 15) 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SSW complete - new metrology survey in process. 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Shell shim tacking in process – one complete second in process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Final 2 items for procurement: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Tack Blocks – in QCR reviewed and dispositioned – Reviewed rework of first few and passed. Vendor will proceed to repair the balance including second batch returned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Lower Saddles, cold mass – reviewing QCRs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N-lines - leak test 100% complete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Formed Plates in stock at FNAL for CM-07, -08, -09 and -10 (ready for machining)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– CM-10 &amp; Spare Tack blocks – received and in stock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CM-06 thru CM-10 &amp; Spare Shell Plate Machining PO (REQ #355609) 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CM-06 shells at machining vendor expected completion – pick up this week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CM-06 shell pick up includes CM-07 Shell pair Drop off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Shell Plate Forming: CM-10 Picked up &amp; back in storage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Next 4 plates for forming due August 1</a:t>
            </a:r>
            <a:r>
              <a:rPr lang="en-US" altLang="en-US" sz="1200" b="1" baseline="300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st</a:t>
            </a: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(need plates from CERN) Checking status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CM-05 – CM-10 &amp; Spare Saddle – Reviewed and released for full order to be machined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Added thread checks on all parts (100%)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S. Feher | CM and Cryo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319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Magnet 16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In temp storage (ICB)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tx1"/>
                </a:solidFill>
                <a:latin typeface="Helvetica" panose="020B0604020202020204" pitchFamily="34" charset="0"/>
                <a:ea typeface="Geneva" pitchFamily="121" charset="-128"/>
              </a:rPr>
              <a:t>Q1-Q3 Bus production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Units up to CM-10 plus 1 spare are complete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C000"/>
                </a:solidFill>
                <a:latin typeface="Helvetica" panose="020B0604020202020204" pitchFamily="34" charset="0"/>
                <a:ea typeface="Geneva" pitchFamily="121" charset="-128"/>
              </a:rPr>
              <a:t>1 Spare Buss – PO being processed, waiting for housing parts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S. Feher | CM and Cryo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006407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76261</TotalTime>
  <Words>683</Words>
  <Application>Microsoft Office PowerPoint</Application>
  <PresentationFormat>On-screen Show (4:3)</PresentationFormat>
  <Paragraphs>88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</vt:lpstr>
      <vt:lpstr>Wingdings</vt:lpstr>
      <vt:lpstr>FNAL_TemplateMac_060514</vt:lpstr>
      <vt:lpstr>Fermilab: Footer Only</vt:lpstr>
      <vt:lpstr>Cryo Assembly, Cold Mass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Antonios Vouris x 30819N</dc:creator>
  <cp:lastModifiedBy>Antonios Vouris</cp:lastModifiedBy>
  <cp:revision>1333</cp:revision>
  <cp:lastPrinted>2024-02-12T15:21:54Z</cp:lastPrinted>
  <dcterms:created xsi:type="dcterms:W3CDTF">2017-09-11T13:28:24Z</dcterms:created>
  <dcterms:modified xsi:type="dcterms:W3CDTF">2024-08-12T14:53:25Z</dcterms:modified>
</cp:coreProperties>
</file>