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6"/>
  </p:notesMasterIdLst>
  <p:handoutMasterIdLst>
    <p:handoutMasterId r:id="rId7"/>
  </p:handoutMasterIdLst>
  <p:sldIdLst>
    <p:sldId id="265" r:id="rId3"/>
    <p:sldId id="387" r:id="rId4"/>
    <p:sldId id="389" r:id="rId5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50"/>
    <a:srgbClr val="404040"/>
    <a:srgbClr val="003087"/>
    <a:srgbClr val="004C97"/>
    <a:srgbClr val="63666A"/>
    <a:srgbClr val="A7A8AA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39" autoAdjust="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69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5" tIns="48323" rIns="96645" bIns="483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45" tIns="48323" rIns="96645" bIns="48323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8/12/2024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5" tIns="48323" rIns="96645" bIns="483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45" tIns="48323" rIns="96645" bIns="48323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5" tIns="48323" rIns="96645" bIns="483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45" tIns="48323" rIns="96645" bIns="48323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8/12/2024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5" tIns="48323" rIns="96645" bIns="4832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5" tIns="48323" rIns="96645" bIns="48323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5" tIns="48323" rIns="96645" bIns="483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45" tIns="48323" rIns="96645" bIns="48323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6429BD4D-05BC-4752-B3AD-680BB3EDF261}" type="datetime1">
              <a:rPr lang="en-US" altLang="en-US" smtClean="0"/>
              <a:t>8/12/2024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dirty="0"/>
              <a:t>S. Feher | CM and Cryo Meeting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43D26C5D-6EDE-40D6-B86E-90951943C2BB}" type="datetime1">
              <a:rPr lang="en-US" altLang="en-US" smtClean="0"/>
              <a:t>8/12/2024</a:t>
            </a:fld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S. Feher | CM and Cryo Meeting 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32747124-BAC8-46E3-8B42-3EB1EC9246AF}" type="datetime1">
              <a:rPr lang="en-US" altLang="en-US" smtClean="0"/>
              <a:t>8/12/2024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S. Feher | CM and Cryo Meeting 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9CC40B56-B7D1-439D-9278-A4AC01AC287E}" type="datetime1">
              <a:rPr lang="en-US" altLang="en-US" smtClean="0"/>
              <a:t>8/12/2024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S. Feher | CM and Cryo Meeting 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E9B5B03B-E2D0-42AE-87D8-9672A03833E7}" type="datetime1">
              <a:rPr lang="en-US" altLang="en-US" smtClean="0"/>
              <a:t>8/12/2024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S. Feher | CM and Cryo Meeting </a:t>
            </a:r>
            <a:endParaRPr lang="en-US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338D8121-D180-43C6-8326-7AF8E03A9351}" type="datetime1">
              <a:rPr lang="en-US" altLang="en-US" smtClean="0"/>
              <a:t>8/12/2024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S. Feher | CM and Cryo Meeting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6F25A732-DC67-491A-AC6D-C0B3443C75ED}" type="datetime1">
              <a:rPr lang="en-US" altLang="en-US" smtClean="0"/>
              <a:t>8/12/2024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S. Feher | CM and Cryo Meeting 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1CE0E54E-4338-4E75-B684-36C95A2C586B}" type="datetime1">
              <a:rPr lang="en-US" altLang="en-US" smtClean="0"/>
              <a:t>8/12/2024</a:t>
            </a:fld>
            <a:endParaRPr lang="en-US" alt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S. Feher | CM and Cryo Meeting </a:t>
            </a:r>
            <a:endParaRPr lang="en-US" b="1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9E5E625-B8FC-4314-81A9-60B240090B1E}" type="datetime1">
              <a:rPr lang="en-US" altLang="en-US" smtClean="0"/>
              <a:t>8/12/2024</a:t>
            </a:fld>
            <a:endParaRPr lang="en-US" alt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S. Feher | CM and Cryo Meeting 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E01CC3CB-5062-4B37-83B8-26AC90DBE4E4}" type="datetime1">
              <a:rPr lang="en-US" altLang="en-US" smtClean="0"/>
              <a:t>8/12/2024</a:t>
            </a:fld>
            <a:endParaRPr lang="en-US" altLang="en-US" dirty="0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S. Feher | CM and Cryo Meeting </a:t>
            </a:r>
            <a:endParaRPr lang="en-US" b="1" dirty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Vacuum Equipment Update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R. Rabehl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August 12, 2024</a:t>
            </a:r>
          </a:p>
          <a:p>
            <a:pPr eaLnBrk="1" hangingPunct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Cryostat – Leak detectors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5635690" y="6515100"/>
            <a:ext cx="1890649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</a:rPr>
              <a:t>August 12, 2024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R. Rabehl | 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F2BD8F31-88AB-861F-9140-925F50ADE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881" y="871880"/>
            <a:ext cx="8940119" cy="2213470"/>
          </a:xfrm>
        </p:spPr>
        <p:txBody>
          <a:bodyPr/>
          <a:lstStyle/>
          <a:p>
            <a:pPr marL="0" indent="0">
              <a:buNone/>
            </a:pPr>
            <a:endParaRPr lang="en-US" sz="1400" dirty="0">
              <a:solidFill>
                <a:srgbClr val="505050"/>
              </a:solidFill>
            </a:endParaRPr>
          </a:p>
          <a:p>
            <a:r>
              <a:rPr lang="en-US" sz="1600" dirty="0">
                <a:solidFill>
                  <a:srgbClr val="505050"/>
                </a:solidFill>
              </a:rPr>
              <a:t>Received a quote for evaluation of the ICBA unit ($1.6k for evaluation, up to $10k for refurbishment – Req. 354494/P.O. 710456).</a:t>
            </a:r>
          </a:p>
          <a:p>
            <a:pPr lvl="1"/>
            <a:r>
              <a:rPr lang="en-US" sz="1400" dirty="0">
                <a:solidFill>
                  <a:srgbClr val="505050"/>
                </a:solidFill>
              </a:rPr>
              <a:t>Crating completed Friday, June 28 crating by Basic Crating.</a:t>
            </a:r>
          </a:p>
          <a:p>
            <a:pPr lvl="1"/>
            <a:r>
              <a:rPr lang="en-US" sz="1400" dirty="0">
                <a:solidFill>
                  <a:srgbClr val="505050"/>
                </a:solidFill>
              </a:rPr>
              <a:t>Submitted a new Declaration of Contamination to Pfeiffer to get a new Return Authorization (previous one has expired). </a:t>
            </a:r>
            <a:r>
              <a:rPr lang="en-US" sz="1400" dirty="0">
                <a:solidFill>
                  <a:srgbClr val="FF0000"/>
                </a:solidFill>
              </a:rPr>
              <a:t>Still waiting for new Return Authorization. </a:t>
            </a:r>
            <a:endParaRPr lang="en-US" sz="1600" dirty="0">
              <a:solidFill>
                <a:srgbClr val="FF0000"/>
              </a:solidFill>
            </a:endParaRPr>
          </a:p>
          <a:p>
            <a:pPr lvl="2"/>
            <a:endParaRPr lang="en-US" sz="1200" dirty="0">
              <a:solidFill>
                <a:srgbClr val="50505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C9D5D6-F192-34F8-85EC-218006729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162" y="3543011"/>
            <a:ext cx="4944528" cy="2225038"/>
          </a:xfrm>
          <a:prstGeom prst="rect">
            <a:avLst/>
          </a:prstGeom>
        </p:spPr>
      </p:pic>
      <p:pic>
        <p:nvPicPr>
          <p:cNvPr id="2" name="Picture 1" descr="A picture containing indoor&#10;&#10;Description automatically generated">
            <a:extLst>
              <a:ext uri="{FF2B5EF4-FFF2-40B4-BE49-F238E27FC236}">
                <a16:creationId xmlns:a16="http://schemas.microsoft.com/office/drawing/2014/main" id="{FF11C20C-F346-FFE5-8024-73BD7FF2ED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39" r="12061"/>
          <a:stretch/>
        </p:blipFill>
        <p:spPr>
          <a:xfrm rot="5400000">
            <a:off x="5188934" y="3086258"/>
            <a:ext cx="3676170" cy="221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27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Cryostat – Combination pressure/leak test equipment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5635690" y="6515100"/>
            <a:ext cx="1890649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</a:rPr>
              <a:t>August 12, 2024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R. Rabehl | 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F2BD8F31-88AB-861F-9140-925F50ADE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" y="625791"/>
            <a:ext cx="3653139" cy="5308513"/>
          </a:xfrm>
        </p:spPr>
        <p:txBody>
          <a:bodyPr/>
          <a:lstStyle/>
          <a:p>
            <a:pPr marL="0" indent="0"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pPr lvl="2"/>
            <a:endParaRPr lang="en-US" sz="12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505050"/>
                </a:solidFill>
              </a:rPr>
              <a:t>Remaining equipment (P.O. 700401)</a:t>
            </a:r>
            <a:endParaRPr lang="en-US" sz="1800" dirty="0">
              <a:solidFill>
                <a:srgbClr val="FF0000"/>
              </a:solidFill>
            </a:endParaRPr>
          </a:p>
          <a:p>
            <a:pPr lvl="1"/>
            <a:r>
              <a:rPr lang="en-US" sz="1800" dirty="0">
                <a:solidFill>
                  <a:srgbClr val="505050"/>
                </a:solidFill>
              </a:rPr>
              <a:t>Two blower skids received.</a:t>
            </a:r>
          </a:p>
          <a:p>
            <a:pPr lvl="2"/>
            <a:r>
              <a:rPr lang="en-US" sz="1800" dirty="0">
                <a:solidFill>
                  <a:srgbClr val="505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Waiting for feedback from vendor concerning broken mounts.</a:t>
            </a:r>
          </a:p>
          <a:p>
            <a:pPr lvl="2"/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</a:rPr>
              <a:t>Met with Luciano on Thursday to discuss wiring of these skids.</a:t>
            </a:r>
          </a:p>
          <a:p>
            <a:pPr lvl="2"/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</a:rPr>
              <a:t>Functional Requirements Specification has been written (doc-db-5346).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3" name="Picture 2" descr="A picture containing automaton&#10;&#10;Description automatically generated">
            <a:extLst>
              <a:ext uri="{FF2B5EF4-FFF2-40B4-BE49-F238E27FC236}">
                <a16:creationId xmlns:a16="http://schemas.microsoft.com/office/drawing/2014/main" id="{493B343D-90A4-DD75-34C5-84864AF2F1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13" r="17813"/>
          <a:stretch/>
        </p:blipFill>
        <p:spPr>
          <a:xfrm rot="5400000">
            <a:off x="3824248" y="1393536"/>
            <a:ext cx="3714290" cy="25964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8870BF-B811-5D25-55D3-5D3C55B2DF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478" r="14413"/>
          <a:stretch/>
        </p:blipFill>
        <p:spPr>
          <a:xfrm>
            <a:off x="4008799" y="4071490"/>
            <a:ext cx="2703281" cy="2207399"/>
          </a:xfrm>
          <a:prstGeom prst="rect">
            <a:avLst/>
          </a:prstGeom>
        </p:spPr>
      </p:pic>
      <p:pic>
        <p:nvPicPr>
          <p:cNvPr id="8" name="Picture 7" descr="A picture containing red&#10;&#10;Description automatically generated">
            <a:extLst>
              <a:ext uri="{FF2B5EF4-FFF2-40B4-BE49-F238E27FC236}">
                <a16:creationId xmlns:a16="http://schemas.microsoft.com/office/drawing/2014/main" id="{E6031D27-8794-FF20-978B-084AFA6276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875" r="34567"/>
          <a:stretch/>
        </p:blipFill>
        <p:spPr>
          <a:xfrm rot="5400000">
            <a:off x="6898775" y="1099779"/>
            <a:ext cx="2210227" cy="18230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57BF00-73A1-2B56-C560-77A7BB4636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2872"/>
          <a:stretch/>
        </p:blipFill>
        <p:spPr>
          <a:xfrm rot="5400000">
            <a:off x="6489177" y="3537019"/>
            <a:ext cx="2803208" cy="220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23276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30368</TotalTime>
  <Words>153</Words>
  <Application>Microsoft Office PowerPoint</Application>
  <PresentationFormat>On-screen Show (4:3)</PresentationFormat>
  <Paragraphs>22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Helvetica</vt:lpstr>
      <vt:lpstr>FNAL_TemplateMac_060514</vt:lpstr>
      <vt:lpstr>Fermilab: Footer Only</vt:lpstr>
      <vt:lpstr>Vacuum Equipment Update</vt:lpstr>
      <vt:lpstr>Cryostat – Leak detectors</vt:lpstr>
      <vt:lpstr>Cryostat – Combination pressure/leak test equipment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 and Cryo Meeting</dc:title>
  <dc:creator>Sandor Feher x2240 11297N</dc:creator>
  <cp:lastModifiedBy>Roger J Rabehl</cp:lastModifiedBy>
  <cp:revision>853</cp:revision>
  <cp:lastPrinted>2023-02-17T14:39:17Z</cp:lastPrinted>
  <dcterms:created xsi:type="dcterms:W3CDTF">2017-09-11T13:28:24Z</dcterms:created>
  <dcterms:modified xsi:type="dcterms:W3CDTF">2024-08-12T14:40:17Z</dcterms:modified>
</cp:coreProperties>
</file>