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75" r:id="rId2"/>
    <p:sldId id="281" r:id="rId3"/>
    <p:sldId id="282" r:id="rId4"/>
    <p:sldId id="283" r:id="rId5"/>
    <p:sldId id="280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  <p14:sldId id="282"/>
            <p14:sldId id="283"/>
          </p14:sldIdLst>
        </p14:section>
        <p14:section name="9-O'Clock report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80A08-7030-C042-9A86-0C4A2CE2D782}" v="1" dt="2024-08-16T15:06:26.7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6164"/>
  </p:normalViewPr>
  <p:slideViewPr>
    <p:cSldViewPr snapToGrid="0" snapToObjects="1" showGuides="1">
      <p:cViewPr varScale="1">
        <p:scale>
          <a:sx n="157" d="100"/>
          <a:sy n="157" d="100"/>
        </p:scale>
        <p:origin x="968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25F80A08-7030-C042-9A86-0C4A2CE2D782}"/>
    <pc:docChg chg="undo custSel modSld">
      <pc:chgData name="James K Santucci" userId="da0f49fa-c840-496c-88f6-bf3517000abb" providerId="ADAL" clId="{25F80A08-7030-C042-9A86-0C4A2CE2D782}" dt="2024-08-16T15:57:16.137" v="457" actId="114"/>
      <pc:docMkLst>
        <pc:docMk/>
      </pc:docMkLst>
      <pc:sldChg chg="addSp delSp modSp mod">
        <pc:chgData name="James K Santucci" userId="da0f49fa-c840-496c-88f6-bf3517000abb" providerId="ADAL" clId="{25F80A08-7030-C042-9A86-0C4A2CE2D782}" dt="2024-08-16T15:57:16.137" v="457" actId="114"/>
        <pc:sldMkLst>
          <pc:docMk/>
          <pc:sldMk cId="3784689877" sldId="275"/>
        </pc:sldMkLst>
        <pc:spChg chg="add mod">
          <ac:chgData name="James K Santucci" userId="da0f49fa-c840-496c-88f6-bf3517000abb" providerId="ADAL" clId="{25F80A08-7030-C042-9A86-0C4A2CE2D782}" dt="2024-08-16T15:06:26.790" v="9"/>
          <ac:spMkLst>
            <pc:docMk/>
            <pc:sldMk cId="3784689877" sldId="275"/>
            <ac:spMk id="4" creationId="{1146E8E1-7D3D-AEF9-9F01-200AC7DD49C6}"/>
          </ac:spMkLst>
        </pc:spChg>
        <pc:spChg chg="del mod">
          <ac:chgData name="James K Santucci" userId="da0f49fa-c840-496c-88f6-bf3517000abb" providerId="ADAL" clId="{25F80A08-7030-C042-9A86-0C4A2CE2D782}" dt="2024-08-16T15:05:35.148" v="8" actId="478"/>
          <ac:spMkLst>
            <pc:docMk/>
            <pc:sldMk cId="3784689877" sldId="275"/>
            <ac:spMk id="6" creationId="{77D5EEF1-8D36-EAD3-8540-F2E721F27CE9}"/>
          </ac:spMkLst>
        </pc:spChg>
        <pc:spChg chg="mod">
          <ac:chgData name="James K Santucci" userId="da0f49fa-c840-496c-88f6-bf3517000abb" providerId="ADAL" clId="{25F80A08-7030-C042-9A86-0C4A2CE2D782}" dt="2024-08-16T15:57:16.137" v="457" actId="114"/>
          <ac:spMkLst>
            <pc:docMk/>
            <pc:sldMk cId="3784689877" sldId="275"/>
            <ac:spMk id="7" creationId="{12D8BEBD-EFCB-8016-C228-6FBA79213D7A}"/>
          </ac:spMkLst>
        </pc:spChg>
        <pc:spChg chg="del">
          <ac:chgData name="James K Santucci" userId="da0f49fa-c840-496c-88f6-bf3517000abb" providerId="ADAL" clId="{25F80A08-7030-C042-9A86-0C4A2CE2D782}" dt="2024-08-16T15:06:26.790" v="9"/>
          <ac:spMkLst>
            <pc:docMk/>
            <pc:sldMk cId="3784689877" sldId="275"/>
            <ac:spMk id="8" creationId="{9E10B4E3-61AC-160C-331F-206B91AE3B6F}"/>
          </ac:spMkLst>
        </pc:spChg>
      </pc:sldChg>
      <pc:sldChg chg="addSp delSp modSp mod">
        <pc:chgData name="James K Santucci" userId="da0f49fa-c840-496c-88f6-bf3517000abb" providerId="ADAL" clId="{25F80A08-7030-C042-9A86-0C4A2CE2D782}" dt="2024-08-16T15:41:47.864" v="259" actId="115"/>
        <pc:sldMkLst>
          <pc:docMk/>
          <pc:sldMk cId="4176772354" sldId="280"/>
        </pc:sldMkLst>
        <pc:spChg chg="add mod">
          <ac:chgData name="James K Santucci" userId="da0f49fa-c840-496c-88f6-bf3517000abb" providerId="ADAL" clId="{25F80A08-7030-C042-9A86-0C4A2CE2D782}" dt="2024-08-16T15:06:26.790" v="9"/>
          <ac:spMkLst>
            <pc:docMk/>
            <pc:sldMk cId="4176772354" sldId="280"/>
            <ac:spMk id="3" creationId="{3647BDFF-C34F-4FA5-B4B6-6A20CF0A191E}"/>
          </ac:spMkLst>
        </pc:spChg>
        <pc:spChg chg="del">
          <ac:chgData name="James K Santucci" userId="da0f49fa-c840-496c-88f6-bf3517000abb" providerId="ADAL" clId="{25F80A08-7030-C042-9A86-0C4A2CE2D782}" dt="2024-08-16T15:05:13.197" v="4" actId="478"/>
          <ac:spMkLst>
            <pc:docMk/>
            <pc:sldMk cId="4176772354" sldId="280"/>
            <ac:spMk id="5" creationId="{FAA70ADB-2FEA-4E69-FA8F-92473E489CC5}"/>
          </ac:spMkLst>
        </pc:spChg>
        <pc:spChg chg="mod">
          <ac:chgData name="James K Santucci" userId="da0f49fa-c840-496c-88f6-bf3517000abb" providerId="ADAL" clId="{25F80A08-7030-C042-9A86-0C4A2CE2D782}" dt="2024-08-16T15:41:47.864" v="259" actId="115"/>
          <ac:spMkLst>
            <pc:docMk/>
            <pc:sldMk cId="4176772354" sldId="280"/>
            <ac:spMk id="7" creationId="{12D8BEBD-EFCB-8016-C228-6FBA79213D7A}"/>
          </ac:spMkLst>
        </pc:spChg>
        <pc:spChg chg="del">
          <ac:chgData name="James K Santucci" userId="da0f49fa-c840-496c-88f6-bf3517000abb" providerId="ADAL" clId="{25F80A08-7030-C042-9A86-0C4A2CE2D782}" dt="2024-08-16T15:06:26.790" v="9"/>
          <ac:spMkLst>
            <pc:docMk/>
            <pc:sldMk cId="4176772354" sldId="280"/>
            <ac:spMk id="8" creationId="{9E10B4E3-61AC-160C-331F-206B91AE3B6F}"/>
          </ac:spMkLst>
        </pc:spChg>
      </pc:sldChg>
      <pc:sldChg chg="addSp delSp modSp mod">
        <pc:chgData name="James K Santucci" userId="da0f49fa-c840-496c-88f6-bf3517000abb" providerId="ADAL" clId="{25F80A08-7030-C042-9A86-0C4A2CE2D782}" dt="2024-08-16T15:53:27.918" v="428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25F80A08-7030-C042-9A86-0C4A2CE2D782}" dt="2024-08-16T15:53:27.918" v="428" actId="20577"/>
          <ac:spMkLst>
            <pc:docMk/>
            <pc:sldMk cId="141328731" sldId="281"/>
            <ac:spMk id="2" creationId="{E7C739FF-31A3-CC57-1C5A-D0DCBE341F17}"/>
          </ac:spMkLst>
        </pc:spChg>
        <pc:spChg chg="add mod">
          <ac:chgData name="James K Santucci" userId="da0f49fa-c840-496c-88f6-bf3517000abb" providerId="ADAL" clId="{25F80A08-7030-C042-9A86-0C4A2CE2D782}" dt="2024-08-16T15:06:26.790" v="9"/>
          <ac:spMkLst>
            <pc:docMk/>
            <pc:sldMk cId="141328731" sldId="281"/>
            <ac:spMk id="4" creationId="{8DF90CAB-5D95-6CBD-830A-27460F709BA4}"/>
          </ac:spMkLst>
        </pc:spChg>
        <pc:spChg chg="del">
          <ac:chgData name="James K Santucci" userId="da0f49fa-c840-496c-88f6-bf3517000abb" providerId="ADAL" clId="{25F80A08-7030-C042-9A86-0C4A2CE2D782}" dt="2024-08-16T15:06:26.790" v="9"/>
          <ac:spMkLst>
            <pc:docMk/>
            <pc:sldMk cId="141328731" sldId="281"/>
            <ac:spMk id="6" creationId="{A9120328-996F-B34E-B3CD-CBD3CB3CCBBF}"/>
          </ac:spMkLst>
        </pc:spChg>
        <pc:spChg chg="del">
          <ac:chgData name="James K Santucci" userId="da0f49fa-c840-496c-88f6-bf3517000abb" providerId="ADAL" clId="{25F80A08-7030-C042-9A86-0C4A2CE2D782}" dt="2024-08-16T15:05:23.590" v="7" actId="478"/>
          <ac:spMkLst>
            <pc:docMk/>
            <pc:sldMk cId="141328731" sldId="281"/>
            <ac:spMk id="8" creationId="{752ED9F7-09FF-173C-C92C-ACA2CFC90B4A}"/>
          </ac:spMkLst>
        </pc:spChg>
      </pc:sldChg>
      <pc:sldChg chg="addSp delSp modSp mod">
        <pc:chgData name="James K Santucci" userId="da0f49fa-c840-496c-88f6-bf3517000abb" providerId="ADAL" clId="{25F80A08-7030-C042-9A86-0C4A2CE2D782}" dt="2024-08-16T15:52:45.685" v="414" actId="21"/>
        <pc:sldMkLst>
          <pc:docMk/>
          <pc:sldMk cId="1202408112" sldId="282"/>
        </pc:sldMkLst>
        <pc:spChg chg="mod">
          <ac:chgData name="James K Santucci" userId="da0f49fa-c840-496c-88f6-bf3517000abb" providerId="ADAL" clId="{25F80A08-7030-C042-9A86-0C4A2CE2D782}" dt="2024-08-16T15:52:45.685" v="414" actId="21"/>
          <ac:spMkLst>
            <pc:docMk/>
            <pc:sldMk cId="1202408112" sldId="282"/>
            <ac:spMk id="2" creationId="{E7C739FF-31A3-CC57-1C5A-D0DCBE341F17}"/>
          </ac:spMkLst>
        </pc:spChg>
        <pc:spChg chg="del">
          <ac:chgData name="James K Santucci" userId="da0f49fa-c840-496c-88f6-bf3517000abb" providerId="ADAL" clId="{25F80A08-7030-C042-9A86-0C4A2CE2D782}" dt="2024-08-16T15:05:20.609" v="6" actId="478"/>
          <ac:spMkLst>
            <pc:docMk/>
            <pc:sldMk cId="1202408112" sldId="282"/>
            <ac:spMk id="4" creationId="{5296A5FC-D2E9-F416-8690-4F9321F111E3}"/>
          </ac:spMkLst>
        </pc:spChg>
        <pc:spChg chg="del">
          <ac:chgData name="James K Santucci" userId="da0f49fa-c840-496c-88f6-bf3517000abb" providerId="ADAL" clId="{25F80A08-7030-C042-9A86-0C4A2CE2D782}" dt="2024-08-16T15:06:26.790" v="9"/>
          <ac:spMkLst>
            <pc:docMk/>
            <pc:sldMk cId="1202408112" sldId="282"/>
            <ac:spMk id="6" creationId="{A9120328-996F-B34E-B3CD-CBD3CB3CCBBF}"/>
          </ac:spMkLst>
        </pc:spChg>
        <pc:spChg chg="add mod">
          <ac:chgData name="James K Santucci" userId="da0f49fa-c840-496c-88f6-bf3517000abb" providerId="ADAL" clId="{25F80A08-7030-C042-9A86-0C4A2CE2D782}" dt="2024-08-16T15:06:26.790" v="9"/>
          <ac:spMkLst>
            <pc:docMk/>
            <pc:sldMk cId="1202408112" sldId="282"/>
            <ac:spMk id="7" creationId="{DFCAB0C4-3E71-D3DD-06BE-40695A899391}"/>
          </ac:spMkLst>
        </pc:spChg>
      </pc:sldChg>
      <pc:sldChg chg="addSp delSp modSp mod">
        <pc:chgData name="James K Santucci" userId="da0f49fa-c840-496c-88f6-bf3517000abb" providerId="ADAL" clId="{25F80A08-7030-C042-9A86-0C4A2CE2D782}" dt="2024-08-16T15:51:19.094" v="410"/>
        <pc:sldMkLst>
          <pc:docMk/>
          <pc:sldMk cId="234401009" sldId="283"/>
        </pc:sldMkLst>
        <pc:spChg chg="mod">
          <ac:chgData name="James K Santucci" userId="da0f49fa-c840-496c-88f6-bf3517000abb" providerId="ADAL" clId="{25F80A08-7030-C042-9A86-0C4A2CE2D782}" dt="2024-08-16T15:51:19.094" v="410"/>
          <ac:spMkLst>
            <pc:docMk/>
            <pc:sldMk cId="234401009" sldId="283"/>
            <ac:spMk id="2" creationId="{E7C739FF-31A3-CC57-1C5A-D0DCBE341F17}"/>
          </ac:spMkLst>
        </pc:spChg>
        <pc:spChg chg="del">
          <ac:chgData name="James K Santucci" userId="da0f49fa-c840-496c-88f6-bf3517000abb" providerId="ADAL" clId="{25F80A08-7030-C042-9A86-0C4A2CE2D782}" dt="2024-08-16T15:05:16.799" v="5" actId="478"/>
          <ac:spMkLst>
            <pc:docMk/>
            <pc:sldMk cId="234401009" sldId="283"/>
            <ac:spMk id="4" creationId="{EBF7D697-C623-F64D-D21C-441C617D9397}"/>
          </ac:spMkLst>
        </pc:spChg>
        <pc:spChg chg="del">
          <ac:chgData name="James K Santucci" userId="da0f49fa-c840-496c-88f6-bf3517000abb" providerId="ADAL" clId="{25F80A08-7030-C042-9A86-0C4A2CE2D782}" dt="2024-08-16T15:06:26.790" v="9"/>
          <ac:spMkLst>
            <pc:docMk/>
            <pc:sldMk cId="234401009" sldId="283"/>
            <ac:spMk id="6" creationId="{A9120328-996F-B34E-B3CD-CBD3CB3CCBBF}"/>
          </ac:spMkLst>
        </pc:spChg>
        <pc:spChg chg="add mod">
          <ac:chgData name="James K Santucci" userId="da0f49fa-c840-496c-88f6-bf3517000abb" providerId="ADAL" clId="{25F80A08-7030-C042-9A86-0C4A2CE2D782}" dt="2024-08-16T15:06:26.790" v="9"/>
          <ac:spMkLst>
            <pc:docMk/>
            <pc:sldMk cId="234401009" sldId="283"/>
            <ac:spMk id="7" creationId="{9ECFFDBF-A984-91B2-47B4-1E8C5C7791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8/16/24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ing.fnal.gov/(S(xdesg4ryschen5haj1jjivx3))/Req/Viewer.aspx?ReqNumIn=360865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cs.google.com/presentation/d/121w3A6eS1KbfoV2_u2r8RAw6Vvuxi02l/edit#slide=id.p2" TargetMode="External"/><Relationship Id="rId5" Type="http://schemas.openxmlformats.org/officeDocument/2006/relationships/hyperlink" Target="https://www-bd.fnal.gov/ops/schedule.html" TargetMode="External"/><Relationship Id="rId4" Type="http://schemas.openxmlformats.org/officeDocument/2006/relationships/hyperlink" Target="https://admd.fnal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21w3A6eS1KbfoV2_u2r8RAw6Vvuxi02l/edit#slide=id.p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73598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Enclosure STATUS: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 (“</a:t>
            </a:r>
            <a:r>
              <a:rPr lang="en-US" sz="1600" dirty="0">
                <a:solidFill>
                  <a:schemeClr val="accent6"/>
                </a:solidFill>
              </a:rPr>
              <a:t>same as it ever was”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-IOTA Bake GFCI (</a:t>
            </a:r>
            <a:r>
              <a:rPr lang="en-US" sz="16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2000" dirty="0">
                <a:solidFill>
                  <a:schemeClr val="accent6"/>
                </a:solidFill>
              </a:rPr>
              <a:t>). No movement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work on hold for vestibule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-OSC Mode in LL. New South Gate. Interlock Test. Poly beads.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being generated (</a:t>
            </a:r>
            <a:r>
              <a:rPr lang="en-US" sz="2000" b="1" dirty="0">
                <a:solidFill>
                  <a:schemeClr val="accent6"/>
                </a:solidFill>
              </a:rPr>
              <a:t>still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</a:t>
            </a:r>
            <a:r>
              <a:rPr lang="en-US" sz="2000" dirty="0">
                <a:solidFill>
                  <a:srgbClr val="C00000"/>
                </a:solidFill>
              </a:rPr>
              <a:t>DON’T TOUCH</a:t>
            </a:r>
            <a:r>
              <a:rPr lang="en-US" sz="2000" dirty="0">
                <a:solidFill>
                  <a:schemeClr val="accent6"/>
                </a:solidFill>
              </a:rPr>
              <a:t> beamline stuff.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-Exciting IPI updates to follow </a:t>
            </a:r>
            <a:r>
              <a:rPr lang="en-US" dirty="0">
                <a:solidFill>
                  <a:schemeClr val="accent6"/>
                </a:solidFill>
              </a:rPr>
              <a:t>(Chip)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-Chiller needs repair since Jan. Waiting on PO. </a:t>
            </a: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en-US" sz="1600" dirty="0">
                <a:solidFill>
                  <a:schemeClr val="accent6"/>
                </a:solidFill>
                <a:hlinkClick r:id="rId3"/>
              </a:rPr>
              <a:t>Req 360865</a:t>
            </a:r>
            <a:r>
              <a:rPr lang="en-US" sz="16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	•Fluids Engineer, </a:t>
            </a:r>
            <a:r>
              <a:rPr lang="en-US" sz="2000" i="1" dirty="0">
                <a:solidFill>
                  <a:schemeClr val="accent6"/>
                </a:solidFill>
              </a:rPr>
              <a:t>Mike Hanson, is on it™</a:t>
            </a:r>
          </a:p>
          <a:p>
            <a:r>
              <a:rPr lang="en-US" sz="2000" i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 Shutdown’24: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  <a:hlinkClick r:id="rId5"/>
              </a:rPr>
              <a:t>Power outages</a:t>
            </a:r>
            <a:r>
              <a:rPr lang="en-US" sz="2000" dirty="0">
                <a:solidFill>
                  <a:schemeClr val="accent6"/>
                </a:solidFill>
              </a:rPr>
              <a:t>: none, KSS T88 caught fire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  <a:hlinkClick r:id="rId6"/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8/16/24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E-Lights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(166735 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inherit"/>
              </a:rPr>
              <a:t>being re-Scheduled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)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Carpeting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 Carpet Tile Loose – 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Raised Floor Panel 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Data Center Carpet Tile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with hole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South Stair Lighting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(168986)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assigned to the “Schedule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Planner”.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(181072)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due to Abatement – the project is not going well, not able to get the old bolt out, calling in a contractor possibly.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Loading dock weight capacity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Approved for Arial Lift use. FPC is aware of the progress.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 Amy is working on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ComEd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Credits. So hopefully this will get it moving. Related to High Bay Lighting LED Upgrade (163677).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Updates for NML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0CAB-5D95-6CBD-830A-27460F709B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1904CA-2CB9-9C44-8405-2A06CE713E51}" type="datetime1">
              <a:rPr lang="en-US" smtClean="0"/>
              <a:t>8/16/24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Catwalk 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(189398) Placed WO and NML taped near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outlets. Electricians working.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Lights Out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(189694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)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HVAC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waiting on NPT to start.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 date pushed back to 01/27/2025. 6-8 week lead time on the units.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Strips on driveway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R &amp; G 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needs a task code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HVAC in control room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this has been passed to Tim Burger to look at.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Updates for NML (cont.)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AB0C4-3E71-D3DD-06BE-40695A8993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D22C3A-3C9E-DA49-8060-DCA103354494}" type="datetime1">
              <a:rPr lang="en-US" smtClean="0"/>
              <a:t>8/16/24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9912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Cleanup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in mech rooms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Working with JP &amp; his team to tag items to keep. Anything else ISD will get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Clorica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clean up.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(still some stuff)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Tire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Marks from lift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Electrical group to pay for this?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Other </a:t>
            </a: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inherit"/>
              </a:rPr>
              <a:t>outside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 work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Cleanout the front forest under the grates.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Mechanical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Checks on critical water connections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 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Ejector Pit 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piping system tightening work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 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I believe this is done.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 waiting on quote.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Concrete form tabs removal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South </a:t>
            </a: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Bathroom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Lights. </a:t>
            </a:r>
            <a:r>
              <a:rPr lang="en-US" sz="2000" dirty="0">
                <a:solidFill>
                  <a:srgbClr val="000000"/>
                </a:solidFill>
                <a:latin typeface="inherit"/>
              </a:rPr>
              <a:t>Being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scheduled</a:t>
            </a:r>
            <a:endParaRPr lang="en-US" sz="20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Updates for NML (cont.)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FFDBF-A984-91B2-47B4-1E8C5C7791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30A783C-078A-FF4A-A560-03BE33B3BF95}" type="datetime1">
              <a:rPr lang="en-US" smtClean="0"/>
              <a:t>8/16/24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27439"/>
            <a:ext cx="9068430" cy="43568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shutdown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continues through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the installation of the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IOTA Proton Injector.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Thanks to support groups helping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(HLRF, Instrumentation, MSD, ISD, etc...)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source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conditioned up to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51kV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, 12mA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Connecting Allison Scanner to IPI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HLRF build out is nearing completion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Commissioning HLRF on standby as we await further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HLRF is now our Critical Path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LCW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chiller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repair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still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PO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(Req 360865)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Thanks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being vigilant on ACNET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alarms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— Contact FAST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RunCo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-5255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7BDFF-C34F-4FA5-B4B6-6A20CF0A19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F4823E0-C3A3-B147-B63A-4A3B4E52FCE4}" type="datetime1">
              <a:rPr lang="en-US" smtClean="0"/>
              <a:t>8/16/24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660</Words>
  <Application>Microsoft Macintosh PowerPoint</Application>
  <PresentationFormat>On-screen Show (16:9)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inherit</vt:lpstr>
      <vt:lpstr>Segoe UI Emoji</vt:lpstr>
      <vt:lpstr>Fermilab_PPT_090915</vt:lpstr>
      <vt:lpstr>PowerPoint Presentation</vt:lpstr>
      <vt:lpstr>ISD Updates for NML</vt:lpstr>
      <vt:lpstr>ISD Updates for NML (cont.)</vt:lpstr>
      <vt:lpstr>ISD Updates for NML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631</cp:revision>
  <cp:lastPrinted>2024-05-17T14:06:15Z</cp:lastPrinted>
  <dcterms:created xsi:type="dcterms:W3CDTF">2021-05-21T20:37:35Z</dcterms:created>
  <dcterms:modified xsi:type="dcterms:W3CDTF">2024-08-16T15:57:17Z</dcterms:modified>
</cp:coreProperties>
</file>