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4"/>
  </p:notesMasterIdLst>
  <p:handoutMasterIdLst>
    <p:handoutMasterId r:id="rId5"/>
  </p:handoutMasterIdLst>
  <p:sldIdLst>
    <p:sldId id="6131" r:id="rId2"/>
    <p:sldId id="6440" r:id="rId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50"/>
    <a:srgbClr val="0432FF"/>
    <a:srgbClr val="99D6EA"/>
    <a:srgbClr val="AB7942"/>
    <a:srgbClr val="003087"/>
    <a:srgbClr val="50504E"/>
    <a:srgbClr val="4E4E4E"/>
    <a:srgbClr val="404040"/>
    <a:srgbClr val="004C97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 autoAdjust="0"/>
    <p:restoredTop sz="95753"/>
  </p:normalViewPr>
  <p:slideViewPr>
    <p:cSldViewPr snapToGrid="0" snapToObjects="1" showGuides="1">
      <p:cViewPr varScale="1">
        <p:scale>
          <a:sx n="122" d="100"/>
          <a:sy n="122" d="100"/>
        </p:scale>
        <p:origin x="2192" y="184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gory Rakness" userId="e762933e-c412-4afc-9c3c-ec92fae47034" providerId="ADAL" clId="{04B4E8DC-87F5-9F46-8AD7-3E0C706BF232}"/>
    <pc:docChg chg="custSel modSld">
      <pc:chgData name="Gregory Rakness" userId="e762933e-c412-4afc-9c3c-ec92fae47034" providerId="ADAL" clId="{04B4E8DC-87F5-9F46-8AD7-3E0C706BF232}" dt="2024-08-16T13:07:25.023" v="706" actId="20577"/>
      <pc:docMkLst>
        <pc:docMk/>
      </pc:docMkLst>
      <pc:sldChg chg="modSp mod">
        <pc:chgData name="Gregory Rakness" userId="e762933e-c412-4afc-9c3c-ec92fae47034" providerId="ADAL" clId="{04B4E8DC-87F5-9F46-8AD7-3E0C706BF232}" dt="2024-08-16T13:00:11.460" v="41" actId="20577"/>
        <pc:sldMkLst>
          <pc:docMk/>
          <pc:sldMk cId="2577052944" sldId="6131"/>
        </pc:sldMkLst>
        <pc:spChg chg="mod">
          <ac:chgData name="Gregory Rakness" userId="e762933e-c412-4afc-9c3c-ec92fae47034" providerId="ADAL" clId="{04B4E8DC-87F5-9F46-8AD7-3E0C706BF232}" dt="2024-08-16T12:59:03.079" v="3" actId="20577"/>
          <ac:spMkLst>
            <pc:docMk/>
            <pc:sldMk cId="2577052944" sldId="6131"/>
            <ac:spMk id="2" creationId="{48028251-C17D-1BAE-B45C-C29EABEAB5F6}"/>
          </ac:spMkLst>
        </pc:spChg>
        <pc:spChg chg="mod">
          <ac:chgData name="Gregory Rakness" userId="e762933e-c412-4afc-9c3c-ec92fae47034" providerId="ADAL" clId="{04B4E8DC-87F5-9F46-8AD7-3E0C706BF232}" dt="2024-08-16T13:00:11.460" v="41" actId="20577"/>
          <ac:spMkLst>
            <pc:docMk/>
            <pc:sldMk cId="2577052944" sldId="6131"/>
            <ac:spMk id="5" creationId="{53142B73-5FD6-797D-9CC4-642CDB4A6DDB}"/>
          </ac:spMkLst>
        </pc:spChg>
      </pc:sldChg>
      <pc:sldChg chg="modSp mod">
        <pc:chgData name="Gregory Rakness" userId="e762933e-c412-4afc-9c3c-ec92fae47034" providerId="ADAL" clId="{04B4E8DC-87F5-9F46-8AD7-3E0C706BF232}" dt="2024-08-16T13:07:25.023" v="706" actId="20577"/>
        <pc:sldMkLst>
          <pc:docMk/>
          <pc:sldMk cId="2009395283" sldId="6440"/>
        </pc:sldMkLst>
        <pc:spChg chg="mod">
          <ac:chgData name="Gregory Rakness" userId="e762933e-c412-4afc-9c3c-ec92fae47034" providerId="ADAL" clId="{04B4E8DC-87F5-9F46-8AD7-3E0C706BF232}" dt="2024-08-16T13:07:25.023" v="706" actId="20577"/>
          <ac:spMkLst>
            <pc:docMk/>
            <pc:sldMk cId="2009395283" sldId="6440"/>
            <ac:spMk id="2" creationId="{D02481F0-9E34-249D-0801-8B6F0A4255C3}"/>
          </ac:spMkLst>
        </pc:spChg>
      </pc:sldChg>
    </pc:docChg>
  </pc:docChgLst>
  <pc:docChgLst>
    <pc:chgData name="Gregory Rakness" userId="e762933e-c412-4afc-9c3c-ec92fae47034" providerId="ADAL" clId="{BCDEB2CB-2491-BA43-A0A7-E5DE89DC36EE}"/>
    <pc:docChg chg="custSel delSld modSld">
      <pc:chgData name="Gregory Rakness" userId="e762933e-c412-4afc-9c3c-ec92fae47034" providerId="ADAL" clId="{BCDEB2CB-2491-BA43-A0A7-E5DE89DC36EE}" dt="2024-08-09T13:37:36.807" v="644" actId="2696"/>
      <pc:docMkLst>
        <pc:docMk/>
      </pc:docMkLst>
      <pc:sldChg chg="modSp mod">
        <pc:chgData name="Gregory Rakness" userId="e762933e-c412-4afc-9c3c-ec92fae47034" providerId="ADAL" clId="{BCDEB2CB-2491-BA43-A0A7-E5DE89DC36EE}" dt="2024-08-08T20:33:09.461" v="39" actId="20577"/>
        <pc:sldMkLst>
          <pc:docMk/>
          <pc:sldMk cId="2577052944" sldId="6131"/>
        </pc:sldMkLst>
        <pc:spChg chg="mod">
          <ac:chgData name="Gregory Rakness" userId="e762933e-c412-4afc-9c3c-ec92fae47034" providerId="ADAL" clId="{BCDEB2CB-2491-BA43-A0A7-E5DE89DC36EE}" dt="2024-08-08T20:32:21.234" v="1" actId="20577"/>
          <ac:spMkLst>
            <pc:docMk/>
            <pc:sldMk cId="2577052944" sldId="6131"/>
            <ac:spMk id="2" creationId="{48028251-C17D-1BAE-B45C-C29EABEAB5F6}"/>
          </ac:spMkLst>
        </pc:spChg>
        <pc:spChg chg="mod">
          <ac:chgData name="Gregory Rakness" userId="e762933e-c412-4afc-9c3c-ec92fae47034" providerId="ADAL" clId="{BCDEB2CB-2491-BA43-A0A7-E5DE89DC36EE}" dt="2024-08-08T20:33:09.461" v="39" actId="20577"/>
          <ac:spMkLst>
            <pc:docMk/>
            <pc:sldMk cId="2577052944" sldId="6131"/>
            <ac:spMk id="5" creationId="{53142B73-5FD6-797D-9CC4-642CDB4A6DDB}"/>
          </ac:spMkLst>
        </pc:spChg>
      </pc:sldChg>
      <pc:sldChg chg="modSp mod">
        <pc:chgData name="Gregory Rakness" userId="e762933e-c412-4afc-9c3c-ec92fae47034" providerId="ADAL" clId="{BCDEB2CB-2491-BA43-A0A7-E5DE89DC36EE}" dt="2024-08-09T13:37:33.054" v="643" actId="20577"/>
        <pc:sldMkLst>
          <pc:docMk/>
          <pc:sldMk cId="2009395283" sldId="6440"/>
        </pc:sldMkLst>
        <pc:spChg chg="mod">
          <ac:chgData name="Gregory Rakness" userId="e762933e-c412-4afc-9c3c-ec92fae47034" providerId="ADAL" clId="{BCDEB2CB-2491-BA43-A0A7-E5DE89DC36EE}" dt="2024-08-09T13:37:33.054" v="643" actId="20577"/>
          <ac:spMkLst>
            <pc:docMk/>
            <pc:sldMk cId="2009395283" sldId="6440"/>
            <ac:spMk id="2" creationId="{D02481F0-9E34-249D-0801-8B6F0A4255C3}"/>
          </ac:spMkLst>
        </pc:spChg>
        <pc:spChg chg="mod">
          <ac:chgData name="Gregory Rakness" userId="e762933e-c412-4afc-9c3c-ec92fae47034" providerId="ADAL" clId="{BCDEB2CB-2491-BA43-A0A7-E5DE89DC36EE}" dt="2024-08-08T20:41:26.150" v="386" actId="20577"/>
          <ac:spMkLst>
            <pc:docMk/>
            <pc:sldMk cId="2009395283" sldId="6440"/>
            <ac:spMk id="3" creationId="{79CF778A-646F-85D8-3445-B87275D45FE1}"/>
          </ac:spMkLst>
        </pc:spChg>
      </pc:sldChg>
      <pc:sldChg chg="del">
        <pc:chgData name="Gregory Rakness" userId="e762933e-c412-4afc-9c3c-ec92fae47034" providerId="ADAL" clId="{BCDEB2CB-2491-BA43-A0A7-E5DE89DC36EE}" dt="2024-08-09T13:37:36.807" v="644" actId="2696"/>
        <pc:sldMkLst>
          <pc:docMk/>
          <pc:sldMk cId="3071415418" sldId="6441"/>
        </pc:sldMkLst>
      </pc:sldChg>
    </pc:docChg>
  </pc:docChgLst>
  <pc:docChgLst>
    <pc:chgData name="Gregory Rakness" userId="e762933e-c412-4afc-9c3c-ec92fae47034" providerId="ADAL" clId="{C014E380-CAC4-BC42-986E-DD38664AA4F6}"/>
    <pc:docChg chg="undo custSel addSld delSld modSld sldOrd">
      <pc:chgData name="Gregory Rakness" userId="e762933e-c412-4afc-9c3c-ec92fae47034" providerId="ADAL" clId="{C014E380-CAC4-BC42-986E-DD38664AA4F6}" dt="2024-07-26T13:37:34.570" v="2096" actId="20577"/>
      <pc:docMkLst>
        <pc:docMk/>
      </pc:docMkLst>
      <pc:sldChg chg="del">
        <pc:chgData name="Gregory Rakness" userId="e762933e-c412-4afc-9c3c-ec92fae47034" providerId="ADAL" clId="{C014E380-CAC4-BC42-986E-DD38664AA4F6}" dt="2024-07-25T21:22:36.691" v="405" actId="2696"/>
        <pc:sldMkLst>
          <pc:docMk/>
          <pc:sldMk cId="666505464" sldId="579"/>
        </pc:sldMkLst>
      </pc:sldChg>
      <pc:sldChg chg="addSp delSp modSp add mod ord">
        <pc:chgData name="Gregory Rakness" userId="e762933e-c412-4afc-9c3c-ec92fae47034" providerId="ADAL" clId="{C014E380-CAC4-BC42-986E-DD38664AA4F6}" dt="2024-07-26T13:32:54.065" v="1778" actId="14100"/>
        <pc:sldMkLst>
          <pc:docMk/>
          <pc:sldMk cId="249962105" sldId="581"/>
        </pc:sldMkLst>
        <pc:spChg chg="mod">
          <ac:chgData name="Gregory Rakness" userId="e762933e-c412-4afc-9c3c-ec92fae47034" providerId="ADAL" clId="{C014E380-CAC4-BC42-986E-DD38664AA4F6}" dt="2024-07-26T13:27:30.151" v="1704" actId="20577"/>
          <ac:spMkLst>
            <pc:docMk/>
            <pc:sldMk cId="249962105" sldId="581"/>
            <ac:spMk id="2" creationId="{00000000-0000-0000-0000-000000000000}"/>
          </ac:spMkLst>
        </pc:spChg>
        <pc:spChg chg="mod">
          <ac:chgData name="Gregory Rakness" userId="e762933e-c412-4afc-9c3c-ec92fae47034" providerId="ADAL" clId="{C014E380-CAC4-BC42-986E-DD38664AA4F6}" dt="2024-07-26T13:20:43.485" v="1272"/>
          <ac:spMkLst>
            <pc:docMk/>
            <pc:sldMk cId="249962105" sldId="581"/>
            <ac:spMk id="4" creationId="{00000000-0000-0000-0000-000000000000}"/>
          </ac:spMkLst>
        </pc:spChg>
        <pc:spChg chg="add del mod">
          <ac:chgData name="Gregory Rakness" userId="e762933e-c412-4afc-9c3c-ec92fae47034" providerId="ADAL" clId="{C014E380-CAC4-BC42-986E-DD38664AA4F6}" dt="2024-07-26T13:31:21.612" v="1747" actId="21"/>
          <ac:spMkLst>
            <pc:docMk/>
            <pc:sldMk cId="249962105" sldId="581"/>
            <ac:spMk id="10" creationId="{9F43755D-CC7F-AB81-3DE5-FEA7FE3D9625}"/>
          </ac:spMkLst>
        </pc:spChg>
        <pc:spChg chg="add mod">
          <ac:chgData name="Gregory Rakness" userId="e762933e-c412-4afc-9c3c-ec92fae47034" providerId="ADAL" clId="{C014E380-CAC4-BC42-986E-DD38664AA4F6}" dt="2024-07-26T13:22:53.672" v="1492" actId="20577"/>
          <ac:spMkLst>
            <pc:docMk/>
            <pc:sldMk cId="249962105" sldId="581"/>
            <ac:spMk id="11" creationId="{EF27DC1C-3CF5-5C12-63E6-E9A7B8B4135C}"/>
          </ac:spMkLst>
        </pc:spChg>
        <pc:spChg chg="add mod">
          <ac:chgData name="Gregory Rakness" userId="e762933e-c412-4afc-9c3c-ec92fae47034" providerId="ADAL" clId="{C014E380-CAC4-BC42-986E-DD38664AA4F6}" dt="2024-07-26T13:23:15.659" v="1526" actId="1038"/>
          <ac:spMkLst>
            <pc:docMk/>
            <pc:sldMk cId="249962105" sldId="581"/>
            <ac:spMk id="14" creationId="{BBD6FB68-D508-C1FC-67D6-5A1584A15591}"/>
          </ac:spMkLst>
        </pc:spChg>
        <pc:spChg chg="add mod">
          <ac:chgData name="Gregory Rakness" userId="e762933e-c412-4afc-9c3c-ec92fae47034" providerId="ADAL" clId="{C014E380-CAC4-BC42-986E-DD38664AA4F6}" dt="2024-07-26T13:23:49.217" v="1555" actId="20577"/>
          <ac:spMkLst>
            <pc:docMk/>
            <pc:sldMk cId="249962105" sldId="581"/>
            <ac:spMk id="20" creationId="{7DFEC522-E981-8177-123A-FB1A5CDE1367}"/>
          </ac:spMkLst>
        </pc:spChg>
        <pc:spChg chg="add mod">
          <ac:chgData name="Gregory Rakness" userId="e762933e-c412-4afc-9c3c-ec92fae47034" providerId="ADAL" clId="{C014E380-CAC4-BC42-986E-DD38664AA4F6}" dt="2024-07-26T13:26:55.353" v="1657" actId="1076"/>
          <ac:spMkLst>
            <pc:docMk/>
            <pc:sldMk cId="249962105" sldId="581"/>
            <ac:spMk id="26" creationId="{DE90F29B-DCA6-D72D-812B-6224C0599D1D}"/>
          </ac:spMkLst>
        </pc:spChg>
        <pc:spChg chg="del">
          <ac:chgData name="Gregory Rakness" userId="e762933e-c412-4afc-9c3c-ec92fae47034" providerId="ADAL" clId="{C014E380-CAC4-BC42-986E-DD38664AA4F6}" dt="2024-07-26T13:21:13.342" v="1278" actId="478"/>
          <ac:spMkLst>
            <pc:docMk/>
            <pc:sldMk cId="249962105" sldId="581"/>
            <ac:spMk id="235" creationId="{00000000-0000-0000-0000-000000000000}"/>
          </ac:spMkLst>
        </pc:spChg>
        <pc:spChg chg="del">
          <ac:chgData name="Gregory Rakness" userId="e762933e-c412-4afc-9c3c-ec92fae47034" providerId="ADAL" clId="{C014E380-CAC4-BC42-986E-DD38664AA4F6}" dt="2024-07-26T13:27:41.463" v="1705" actId="478"/>
          <ac:spMkLst>
            <pc:docMk/>
            <pc:sldMk cId="249962105" sldId="581"/>
            <ac:spMk id="244" creationId="{00000000-0000-0000-0000-000000000000}"/>
          </ac:spMkLst>
        </pc:spChg>
        <pc:spChg chg="del">
          <ac:chgData name="Gregory Rakness" userId="e762933e-c412-4afc-9c3c-ec92fae47034" providerId="ADAL" clId="{C014E380-CAC4-BC42-986E-DD38664AA4F6}" dt="2024-07-26T13:22:45.125" v="1491" actId="478"/>
          <ac:spMkLst>
            <pc:docMk/>
            <pc:sldMk cId="249962105" sldId="581"/>
            <ac:spMk id="245" creationId="{00000000-0000-0000-0000-000000000000}"/>
          </ac:spMkLst>
        </pc:spChg>
        <pc:spChg chg="del">
          <ac:chgData name="Gregory Rakness" userId="e762933e-c412-4afc-9c3c-ec92fae47034" providerId="ADAL" clId="{C014E380-CAC4-BC42-986E-DD38664AA4F6}" dt="2024-07-26T13:27:43.433" v="1706" actId="478"/>
          <ac:spMkLst>
            <pc:docMk/>
            <pc:sldMk cId="249962105" sldId="581"/>
            <ac:spMk id="246" creationId="{00000000-0000-0000-0000-000000000000}"/>
          </ac:spMkLst>
        </pc:spChg>
        <pc:spChg chg="del">
          <ac:chgData name="Gregory Rakness" userId="e762933e-c412-4afc-9c3c-ec92fae47034" providerId="ADAL" clId="{C014E380-CAC4-BC42-986E-DD38664AA4F6}" dt="2024-07-26T13:22:43.333" v="1490" actId="478"/>
          <ac:spMkLst>
            <pc:docMk/>
            <pc:sldMk cId="249962105" sldId="581"/>
            <ac:spMk id="247" creationId="{00000000-0000-0000-0000-000000000000}"/>
          </ac:spMkLst>
        </pc:spChg>
        <pc:spChg chg="del">
          <ac:chgData name="Gregory Rakness" userId="e762933e-c412-4afc-9c3c-ec92fae47034" providerId="ADAL" clId="{C014E380-CAC4-BC42-986E-DD38664AA4F6}" dt="2024-07-26T13:22:41.650" v="1489" actId="478"/>
          <ac:spMkLst>
            <pc:docMk/>
            <pc:sldMk cId="249962105" sldId="581"/>
            <ac:spMk id="248" creationId="{00000000-0000-0000-0000-000000000000}"/>
          </ac:spMkLst>
        </pc:spChg>
        <pc:spChg chg="del">
          <ac:chgData name="Gregory Rakness" userId="e762933e-c412-4afc-9c3c-ec92fae47034" providerId="ADAL" clId="{C014E380-CAC4-BC42-986E-DD38664AA4F6}" dt="2024-07-26T13:27:58.976" v="1707" actId="478"/>
          <ac:spMkLst>
            <pc:docMk/>
            <pc:sldMk cId="249962105" sldId="581"/>
            <ac:spMk id="249" creationId="{00000000-0000-0000-0000-000000000000}"/>
          </ac:spMkLst>
        </pc:spChg>
        <pc:picChg chg="add mod">
          <ac:chgData name="Gregory Rakness" userId="e762933e-c412-4afc-9c3c-ec92fae47034" providerId="ADAL" clId="{C014E380-CAC4-BC42-986E-DD38664AA4F6}" dt="2024-07-26T13:32:39.776" v="1773" actId="1076"/>
          <ac:picMkLst>
            <pc:docMk/>
            <pc:sldMk cId="249962105" sldId="581"/>
            <ac:picMk id="7" creationId="{D258B796-2236-D837-4D7F-DD06F93CE099}"/>
          </ac:picMkLst>
        </pc:picChg>
        <pc:picChg chg="mod">
          <ac:chgData name="Gregory Rakness" userId="e762933e-c412-4afc-9c3c-ec92fae47034" providerId="ADAL" clId="{C014E380-CAC4-BC42-986E-DD38664AA4F6}" dt="2024-07-26T13:23:11.508" v="1513" actId="1076"/>
          <ac:picMkLst>
            <pc:docMk/>
            <pc:sldMk cId="249962105" sldId="581"/>
            <ac:picMk id="87" creationId="{00000000-0000-0000-0000-000000000000}"/>
          </ac:picMkLst>
        </pc:picChg>
        <pc:cxnChg chg="add mod">
          <ac:chgData name="Gregory Rakness" userId="e762933e-c412-4afc-9c3c-ec92fae47034" providerId="ADAL" clId="{C014E380-CAC4-BC42-986E-DD38664AA4F6}" dt="2024-07-26T13:23:23.322" v="1529" actId="14100"/>
          <ac:cxnSpMkLst>
            <pc:docMk/>
            <pc:sldMk cId="249962105" sldId="581"/>
            <ac:cxnSpMk id="15" creationId="{9F7F720B-318C-CDC4-6163-004F859314BE}"/>
          </ac:cxnSpMkLst>
        </pc:cxnChg>
        <pc:cxnChg chg="add mod">
          <ac:chgData name="Gregory Rakness" userId="e762933e-c412-4afc-9c3c-ec92fae47034" providerId="ADAL" clId="{C014E380-CAC4-BC42-986E-DD38664AA4F6}" dt="2024-07-26T13:23:33.051" v="1532" actId="14100"/>
          <ac:cxnSpMkLst>
            <pc:docMk/>
            <pc:sldMk cId="249962105" sldId="581"/>
            <ac:cxnSpMk id="18" creationId="{A33EDC8F-025F-1CED-17D6-25A555C1AB21}"/>
          </ac:cxnSpMkLst>
        </pc:cxnChg>
        <pc:cxnChg chg="add mod">
          <ac:chgData name="Gregory Rakness" userId="e762933e-c412-4afc-9c3c-ec92fae47034" providerId="ADAL" clId="{C014E380-CAC4-BC42-986E-DD38664AA4F6}" dt="2024-07-26T13:24:04.843" v="1559" actId="14100"/>
          <ac:cxnSpMkLst>
            <pc:docMk/>
            <pc:sldMk cId="249962105" sldId="581"/>
            <ac:cxnSpMk id="21" creationId="{201B1274-19E9-1E01-44E7-B15B23BBE60C}"/>
          </ac:cxnSpMkLst>
        </pc:cxnChg>
        <pc:cxnChg chg="add mod">
          <ac:chgData name="Gregory Rakness" userId="e762933e-c412-4afc-9c3c-ec92fae47034" providerId="ADAL" clId="{C014E380-CAC4-BC42-986E-DD38664AA4F6}" dt="2024-07-26T13:26:41.366" v="1647" actId="14100"/>
          <ac:cxnSpMkLst>
            <pc:docMk/>
            <pc:sldMk cId="249962105" sldId="581"/>
            <ac:cxnSpMk id="25" creationId="{EA5003FD-DE0F-473C-842A-0CC12E96EA6B}"/>
          </ac:cxnSpMkLst>
        </pc:cxnChg>
        <pc:cxnChg chg="add mod">
          <ac:chgData name="Gregory Rakness" userId="e762933e-c412-4afc-9c3c-ec92fae47034" providerId="ADAL" clId="{C014E380-CAC4-BC42-986E-DD38664AA4F6}" dt="2024-07-26T13:32:42.163" v="1774" actId="14100"/>
          <ac:cxnSpMkLst>
            <pc:docMk/>
            <pc:sldMk cId="249962105" sldId="581"/>
            <ac:cxnSpMk id="28" creationId="{A8F9B5A3-DDCD-FB01-0622-E2F75DEC4BCF}"/>
          </ac:cxnSpMkLst>
        </pc:cxnChg>
        <pc:cxnChg chg="add mod">
          <ac:chgData name="Gregory Rakness" userId="e762933e-c412-4afc-9c3c-ec92fae47034" providerId="ADAL" clId="{C014E380-CAC4-BC42-986E-DD38664AA4F6}" dt="2024-07-26T13:32:54.065" v="1778" actId="14100"/>
          <ac:cxnSpMkLst>
            <pc:docMk/>
            <pc:sldMk cId="249962105" sldId="581"/>
            <ac:cxnSpMk id="30" creationId="{FA81C6B7-FD64-1399-AFAA-B386F404A41F}"/>
          </ac:cxnSpMkLst>
        </pc:cxnChg>
        <pc:cxnChg chg="add del mod">
          <ac:chgData name="Gregory Rakness" userId="e762933e-c412-4afc-9c3c-ec92fae47034" providerId="ADAL" clId="{C014E380-CAC4-BC42-986E-DD38664AA4F6}" dt="2024-07-26T13:32:26.688" v="1769" actId="478"/>
          <ac:cxnSpMkLst>
            <pc:docMk/>
            <pc:sldMk cId="249962105" sldId="581"/>
            <ac:cxnSpMk id="39" creationId="{AAEFBCE9-E393-FDE1-3A2E-23BCDB3F9431}"/>
          </ac:cxnSpMkLst>
        </pc:cxnChg>
        <pc:cxnChg chg="del">
          <ac:chgData name="Gregory Rakness" userId="e762933e-c412-4afc-9c3c-ec92fae47034" providerId="ADAL" clId="{C014E380-CAC4-BC42-986E-DD38664AA4F6}" dt="2024-07-26T13:21:15.235" v="1279" actId="478"/>
          <ac:cxnSpMkLst>
            <pc:docMk/>
            <pc:sldMk cId="249962105" sldId="581"/>
            <ac:cxnSpMk id="81" creationId="{00000000-0000-0000-0000-000000000000}"/>
          </ac:cxnSpMkLst>
        </pc:cxnChg>
      </pc:sldChg>
      <pc:sldChg chg="modSp mod">
        <pc:chgData name="Gregory Rakness" userId="e762933e-c412-4afc-9c3c-ec92fae47034" providerId="ADAL" clId="{C014E380-CAC4-BC42-986E-DD38664AA4F6}" dt="2024-07-25T21:58:35.502" v="802" actId="20577"/>
        <pc:sldMkLst>
          <pc:docMk/>
          <pc:sldMk cId="2577052944" sldId="6131"/>
        </pc:sldMkLst>
        <pc:spChg chg="mod">
          <ac:chgData name="Gregory Rakness" userId="e762933e-c412-4afc-9c3c-ec92fae47034" providerId="ADAL" clId="{C014E380-CAC4-BC42-986E-DD38664AA4F6}" dt="2024-07-25T21:28:47.441" v="451" actId="20577"/>
          <ac:spMkLst>
            <pc:docMk/>
            <pc:sldMk cId="2577052944" sldId="6131"/>
            <ac:spMk id="2" creationId="{48028251-C17D-1BAE-B45C-C29EABEAB5F6}"/>
          </ac:spMkLst>
        </pc:spChg>
        <pc:spChg chg="mod">
          <ac:chgData name="Gregory Rakness" userId="e762933e-c412-4afc-9c3c-ec92fae47034" providerId="ADAL" clId="{C014E380-CAC4-BC42-986E-DD38664AA4F6}" dt="2024-07-25T21:58:35.502" v="802" actId="20577"/>
          <ac:spMkLst>
            <pc:docMk/>
            <pc:sldMk cId="2577052944" sldId="6131"/>
            <ac:spMk id="5" creationId="{53142B73-5FD6-797D-9CC4-642CDB4A6DDB}"/>
          </ac:spMkLst>
        </pc:spChg>
      </pc:sldChg>
      <pc:sldChg chg="modSp mod ord">
        <pc:chgData name="Gregory Rakness" userId="e762933e-c412-4afc-9c3c-ec92fae47034" providerId="ADAL" clId="{C014E380-CAC4-BC42-986E-DD38664AA4F6}" dt="2024-07-25T21:55:07.073" v="765" actId="20577"/>
        <pc:sldMkLst>
          <pc:docMk/>
          <pc:sldMk cId="4084375298" sldId="6146"/>
        </pc:sldMkLst>
        <pc:spChg chg="mod">
          <ac:chgData name="Gregory Rakness" userId="e762933e-c412-4afc-9c3c-ec92fae47034" providerId="ADAL" clId="{C014E380-CAC4-BC42-986E-DD38664AA4F6}" dt="2024-07-25T21:55:07.073" v="765" actId="20577"/>
          <ac:spMkLst>
            <pc:docMk/>
            <pc:sldMk cId="4084375298" sldId="6146"/>
            <ac:spMk id="8" creationId="{F4050B7E-1B9C-8799-3783-85D7BC2E6089}"/>
          </ac:spMkLst>
        </pc:spChg>
      </pc:sldChg>
      <pc:sldChg chg="addSp delSp modSp add del mod">
        <pc:chgData name="Gregory Rakness" userId="e762933e-c412-4afc-9c3c-ec92fae47034" providerId="ADAL" clId="{C014E380-CAC4-BC42-986E-DD38664AA4F6}" dt="2024-07-26T13:32:13.718" v="1768" actId="1076"/>
        <pc:sldMkLst>
          <pc:docMk/>
          <pc:sldMk cId="32207259" sldId="6432"/>
        </pc:sldMkLst>
        <pc:spChg chg="del">
          <ac:chgData name="Gregory Rakness" userId="e762933e-c412-4afc-9c3c-ec92fae47034" providerId="ADAL" clId="{C014E380-CAC4-BC42-986E-DD38664AA4F6}" dt="2024-07-25T22:02:41.549" v="856" actId="478"/>
          <ac:spMkLst>
            <pc:docMk/>
            <pc:sldMk cId="32207259" sldId="6432"/>
            <ac:spMk id="3" creationId="{BB9D6460-E63F-4038-9E5F-B9499D6080A0}"/>
          </ac:spMkLst>
        </pc:spChg>
        <pc:spChg chg="add mod">
          <ac:chgData name="Gregory Rakness" userId="e762933e-c412-4afc-9c3c-ec92fae47034" providerId="ADAL" clId="{C014E380-CAC4-BC42-986E-DD38664AA4F6}" dt="2024-07-26T13:29:18.094" v="1719" actId="14100"/>
          <ac:spMkLst>
            <pc:docMk/>
            <pc:sldMk cId="32207259" sldId="6432"/>
            <ac:spMk id="3" creationId="{F0D24109-A675-8B69-F7E4-7632F40C3DE8}"/>
          </ac:spMkLst>
        </pc:spChg>
        <pc:spChg chg="del">
          <ac:chgData name="Gregory Rakness" userId="e762933e-c412-4afc-9c3c-ec92fae47034" providerId="ADAL" clId="{C014E380-CAC4-BC42-986E-DD38664AA4F6}" dt="2024-07-26T13:30:26.768" v="1728"/>
          <ac:spMkLst>
            <pc:docMk/>
            <pc:sldMk cId="32207259" sldId="6432"/>
            <ac:spMk id="6" creationId="{F51C4D5F-0C72-45B4-9CD9-B89D9EC6571C}"/>
          </ac:spMkLst>
        </pc:spChg>
        <pc:spChg chg="add mod">
          <ac:chgData name="Gregory Rakness" userId="e762933e-c412-4afc-9c3c-ec92fae47034" providerId="ADAL" clId="{C014E380-CAC4-BC42-986E-DD38664AA4F6}" dt="2024-07-26T13:30:47.420" v="1742" actId="14100"/>
          <ac:spMkLst>
            <pc:docMk/>
            <pc:sldMk cId="32207259" sldId="6432"/>
            <ac:spMk id="7" creationId="{7B82EFF5-05D2-4017-AB1E-4B82DDFB15F5}"/>
          </ac:spMkLst>
        </pc:spChg>
        <pc:spChg chg="add del mod">
          <ac:chgData name="Gregory Rakness" userId="e762933e-c412-4afc-9c3c-ec92fae47034" providerId="ADAL" clId="{C014E380-CAC4-BC42-986E-DD38664AA4F6}" dt="2024-07-25T22:02:43.897" v="857" actId="478"/>
          <ac:spMkLst>
            <pc:docMk/>
            <pc:sldMk cId="32207259" sldId="6432"/>
            <ac:spMk id="9" creationId="{1E8A905B-AEA3-5D88-DA68-C81FEF0F7FCE}"/>
          </ac:spMkLst>
        </pc:spChg>
        <pc:spChg chg="add del mod">
          <ac:chgData name="Gregory Rakness" userId="e762933e-c412-4afc-9c3c-ec92fae47034" providerId="ADAL" clId="{C014E380-CAC4-BC42-986E-DD38664AA4F6}" dt="2024-07-26T13:31:26.066" v="1748" actId="478"/>
          <ac:spMkLst>
            <pc:docMk/>
            <pc:sldMk cId="32207259" sldId="6432"/>
            <ac:spMk id="10" creationId="{FF1133E3-23BC-8B1C-2A7A-B1D959502BF6}"/>
          </ac:spMkLst>
        </pc:spChg>
        <pc:spChg chg="add mod">
          <ac:chgData name="Gregory Rakness" userId="e762933e-c412-4afc-9c3c-ec92fae47034" providerId="ADAL" clId="{C014E380-CAC4-BC42-986E-DD38664AA4F6}" dt="2024-07-26T13:32:13.718" v="1768" actId="1076"/>
          <ac:spMkLst>
            <pc:docMk/>
            <pc:sldMk cId="32207259" sldId="6432"/>
            <ac:spMk id="11" creationId="{C80B1B92-58D7-5AD3-F7C3-0C5C61AF15CF}"/>
          </ac:spMkLst>
        </pc:spChg>
        <pc:spChg chg="del">
          <ac:chgData name="Gregory Rakness" userId="e762933e-c412-4afc-9c3c-ec92fae47034" providerId="ADAL" clId="{C014E380-CAC4-BC42-986E-DD38664AA4F6}" dt="2024-07-26T13:30:37.258" v="1729" actId="478"/>
          <ac:spMkLst>
            <pc:docMk/>
            <pc:sldMk cId="32207259" sldId="6432"/>
            <ac:spMk id="24" creationId="{5F1B59FA-1FD4-408F-A3CF-178AE993185B}"/>
          </ac:spMkLst>
        </pc:spChg>
        <pc:cxnChg chg="add mod">
          <ac:chgData name="Gregory Rakness" userId="e762933e-c412-4afc-9c3c-ec92fae47034" providerId="ADAL" clId="{C014E380-CAC4-BC42-986E-DD38664AA4F6}" dt="2024-07-26T13:31:04.028" v="1746" actId="692"/>
          <ac:cxnSpMkLst>
            <pc:docMk/>
            <pc:sldMk cId="32207259" sldId="6432"/>
            <ac:cxnSpMk id="12" creationId="{92B004DF-CB06-9271-CB83-884DE7AD0AEE}"/>
          </ac:cxnSpMkLst>
        </pc:cxnChg>
      </pc:sldChg>
      <pc:sldChg chg="del">
        <pc:chgData name="Gregory Rakness" userId="e762933e-c412-4afc-9c3c-ec92fae47034" providerId="ADAL" clId="{C014E380-CAC4-BC42-986E-DD38664AA4F6}" dt="2024-07-25T21:22:35.675" v="404" actId="2696"/>
        <pc:sldMkLst>
          <pc:docMk/>
          <pc:sldMk cId="3917521505" sldId="6433"/>
        </pc:sldMkLst>
      </pc:sldChg>
      <pc:sldChg chg="addSp modSp new mod">
        <pc:chgData name="Gregory Rakness" userId="e762933e-c412-4afc-9c3c-ec92fae47034" providerId="ADAL" clId="{C014E380-CAC4-BC42-986E-DD38664AA4F6}" dt="2024-07-26T13:37:34.570" v="2096" actId="20577"/>
        <pc:sldMkLst>
          <pc:docMk/>
          <pc:sldMk cId="4251483765" sldId="6434"/>
        </pc:sldMkLst>
        <pc:spChg chg="mod">
          <ac:chgData name="Gregory Rakness" userId="e762933e-c412-4afc-9c3c-ec92fae47034" providerId="ADAL" clId="{C014E380-CAC4-BC42-986E-DD38664AA4F6}" dt="2024-07-26T13:37:34.570" v="2096" actId="20577"/>
          <ac:spMkLst>
            <pc:docMk/>
            <pc:sldMk cId="4251483765" sldId="6434"/>
            <ac:spMk id="2" creationId="{5EC55F9C-2211-15A4-B8ED-299D527A4D6F}"/>
          </ac:spMkLst>
        </pc:spChg>
        <pc:spChg chg="mod">
          <ac:chgData name="Gregory Rakness" userId="e762933e-c412-4afc-9c3c-ec92fae47034" providerId="ADAL" clId="{C014E380-CAC4-BC42-986E-DD38664AA4F6}" dt="2024-07-26T13:37:28.204" v="2089" actId="20577"/>
          <ac:spMkLst>
            <pc:docMk/>
            <pc:sldMk cId="4251483765" sldId="6434"/>
            <ac:spMk id="3" creationId="{DF9A77B1-BC43-5053-8144-73F071DEC4A1}"/>
          </ac:spMkLst>
        </pc:spChg>
        <pc:spChg chg="add mod">
          <ac:chgData name="Gregory Rakness" userId="e762933e-c412-4afc-9c3c-ec92fae47034" providerId="ADAL" clId="{C014E380-CAC4-BC42-986E-DD38664AA4F6}" dt="2024-07-25T22:11:13.782" v="1216" actId="207"/>
          <ac:spMkLst>
            <pc:docMk/>
            <pc:sldMk cId="4251483765" sldId="6434"/>
            <ac:spMk id="8" creationId="{C93684B5-5500-53D0-DB36-2FFD42B2BFF1}"/>
          </ac:spMkLst>
        </pc:spChg>
        <pc:spChg chg="add mod">
          <ac:chgData name="Gregory Rakness" userId="e762933e-c412-4afc-9c3c-ec92fae47034" providerId="ADAL" clId="{C014E380-CAC4-BC42-986E-DD38664AA4F6}" dt="2024-07-25T22:11:26.429" v="1227" actId="1076"/>
          <ac:spMkLst>
            <pc:docMk/>
            <pc:sldMk cId="4251483765" sldId="6434"/>
            <ac:spMk id="9" creationId="{03620AB9-4573-5CBE-D201-EA4776EC8268}"/>
          </ac:spMkLst>
        </pc:spChg>
        <pc:spChg chg="add mod">
          <ac:chgData name="Gregory Rakness" userId="e762933e-c412-4afc-9c3c-ec92fae47034" providerId="ADAL" clId="{C014E380-CAC4-BC42-986E-DD38664AA4F6}" dt="2024-07-25T22:11:34.369" v="1234" actId="20577"/>
          <ac:spMkLst>
            <pc:docMk/>
            <pc:sldMk cId="4251483765" sldId="6434"/>
            <ac:spMk id="10" creationId="{C709D214-8569-88DB-54AB-B8D9D975AA9A}"/>
          </ac:spMkLst>
        </pc:spChg>
        <pc:picChg chg="add mod modCrop">
          <ac:chgData name="Gregory Rakness" userId="e762933e-c412-4afc-9c3c-ec92fae47034" providerId="ADAL" clId="{C014E380-CAC4-BC42-986E-DD38664AA4F6}" dt="2024-07-25T21:54:26.572" v="755" actId="1076"/>
          <ac:picMkLst>
            <pc:docMk/>
            <pc:sldMk cId="4251483765" sldId="6434"/>
            <ac:picMk id="6" creationId="{F794375C-D957-7F3F-93DA-6F60A86F1574}"/>
          </ac:picMkLst>
        </pc:picChg>
        <pc:picChg chg="add mod modCrop">
          <ac:chgData name="Gregory Rakness" userId="e762933e-c412-4afc-9c3c-ec92fae47034" providerId="ADAL" clId="{C014E380-CAC4-BC42-986E-DD38664AA4F6}" dt="2024-07-25T21:54:24.553" v="754" actId="1076"/>
          <ac:picMkLst>
            <pc:docMk/>
            <pc:sldMk cId="4251483765" sldId="6434"/>
            <ac:picMk id="7" creationId="{66BAFE38-0883-3503-F178-D8CE15D44C13}"/>
          </ac:picMkLst>
        </pc:picChg>
      </pc:sldChg>
      <pc:sldChg chg="addSp delSp modSp new del mod ord">
        <pc:chgData name="Gregory Rakness" userId="e762933e-c412-4afc-9c3c-ec92fae47034" providerId="ADAL" clId="{C014E380-CAC4-BC42-986E-DD38664AA4F6}" dt="2024-07-25T22:10:17.668" v="1188" actId="2696"/>
        <pc:sldMkLst>
          <pc:docMk/>
          <pc:sldMk cId="2414756468" sldId="6435"/>
        </pc:sldMkLst>
        <pc:spChg chg="mod">
          <ac:chgData name="Gregory Rakness" userId="e762933e-c412-4afc-9c3c-ec92fae47034" providerId="ADAL" clId="{C014E380-CAC4-BC42-986E-DD38664AA4F6}" dt="2024-07-25T21:54:39.596" v="757" actId="21"/>
          <ac:spMkLst>
            <pc:docMk/>
            <pc:sldMk cId="2414756468" sldId="6435"/>
            <ac:spMk id="2" creationId="{CCE260DD-68FA-4468-0E1C-F751437757F9}"/>
          </ac:spMkLst>
        </pc:spChg>
        <pc:picChg chg="add del mod">
          <ac:chgData name="Gregory Rakness" userId="e762933e-c412-4afc-9c3c-ec92fae47034" providerId="ADAL" clId="{C014E380-CAC4-BC42-986E-DD38664AA4F6}" dt="2024-07-25T21:53:59.884" v="746" actId="21"/>
          <ac:picMkLst>
            <pc:docMk/>
            <pc:sldMk cId="2414756468" sldId="6435"/>
            <ac:picMk id="7" creationId="{285B6A8F-4121-3ECC-37ED-2B95BA55465B}"/>
          </ac:picMkLst>
        </pc:picChg>
      </pc:sldChg>
      <pc:sldChg chg="modSp new del mod">
        <pc:chgData name="Gregory Rakness" userId="e762933e-c412-4afc-9c3c-ec92fae47034" providerId="ADAL" clId="{C014E380-CAC4-BC42-986E-DD38664AA4F6}" dt="2024-07-25T22:10:19.533" v="1190" actId="2696"/>
        <pc:sldMkLst>
          <pc:docMk/>
          <pc:sldMk cId="3988794551" sldId="6436"/>
        </pc:sldMkLst>
        <pc:spChg chg="mod">
          <ac:chgData name="Gregory Rakness" userId="e762933e-c412-4afc-9c3c-ec92fae47034" providerId="ADAL" clId="{C014E380-CAC4-BC42-986E-DD38664AA4F6}" dt="2024-07-25T21:20:27.186" v="355" actId="21"/>
          <ac:spMkLst>
            <pc:docMk/>
            <pc:sldMk cId="3988794551" sldId="6436"/>
            <ac:spMk id="2" creationId="{4EFEA529-218E-AE11-057B-DD735891CBF4}"/>
          </ac:spMkLst>
        </pc:spChg>
      </pc:sldChg>
      <pc:sldChg chg="addSp modSp new mod ord">
        <pc:chgData name="Gregory Rakness" userId="e762933e-c412-4afc-9c3c-ec92fae47034" providerId="ADAL" clId="{C014E380-CAC4-BC42-986E-DD38664AA4F6}" dt="2024-07-26T13:36:57.716" v="2057" actId="20577"/>
        <pc:sldMkLst>
          <pc:docMk/>
          <pc:sldMk cId="4158115766" sldId="6437"/>
        </pc:sldMkLst>
        <pc:spChg chg="mod">
          <ac:chgData name="Gregory Rakness" userId="e762933e-c412-4afc-9c3c-ec92fae47034" providerId="ADAL" clId="{C014E380-CAC4-BC42-986E-DD38664AA4F6}" dt="2024-07-26T13:36:57.716" v="2057" actId="20577"/>
          <ac:spMkLst>
            <pc:docMk/>
            <pc:sldMk cId="4158115766" sldId="6437"/>
            <ac:spMk id="2" creationId="{0ED577CE-A234-953F-F116-D4AE59ECEE8C}"/>
          </ac:spMkLst>
        </pc:spChg>
        <pc:picChg chg="add mod">
          <ac:chgData name="Gregory Rakness" userId="e762933e-c412-4afc-9c3c-ec92fae47034" providerId="ADAL" clId="{C014E380-CAC4-BC42-986E-DD38664AA4F6}" dt="2024-07-25T21:23:15.245" v="428" actId="1076"/>
          <ac:picMkLst>
            <pc:docMk/>
            <pc:sldMk cId="4158115766" sldId="6437"/>
            <ac:picMk id="7" creationId="{DC8BD38F-88C3-3C92-9E12-4622724E56A0}"/>
          </ac:picMkLst>
        </pc:picChg>
      </pc:sldChg>
      <pc:sldChg chg="addSp delSp modSp new del mod">
        <pc:chgData name="Gregory Rakness" userId="e762933e-c412-4afc-9c3c-ec92fae47034" providerId="ADAL" clId="{C014E380-CAC4-BC42-986E-DD38664AA4F6}" dt="2024-07-25T22:10:18.248" v="1189" actId="2696"/>
        <pc:sldMkLst>
          <pc:docMk/>
          <pc:sldMk cId="1201716642" sldId="6438"/>
        </pc:sldMkLst>
        <pc:spChg chg="mod">
          <ac:chgData name="Gregory Rakness" userId="e762933e-c412-4afc-9c3c-ec92fae47034" providerId="ADAL" clId="{C014E380-CAC4-BC42-986E-DD38664AA4F6}" dt="2024-07-25T21:16:02.284" v="317" actId="20577"/>
          <ac:spMkLst>
            <pc:docMk/>
            <pc:sldMk cId="1201716642" sldId="6438"/>
            <ac:spMk id="2" creationId="{399C6B33-6D18-4B96-C459-75866BADBF63}"/>
          </ac:spMkLst>
        </pc:spChg>
        <pc:picChg chg="add del mod">
          <ac:chgData name="Gregory Rakness" userId="e762933e-c412-4afc-9c3c-ec92fae47034" providerId="ADAL" clId="{C014E380-CAC4-BC42-986E-DD38664AA4F6}" dt="2024-07-25T21:20:37.858" v="359" actId="21"/>
          <ac:picMkLst>
            <pc:docMk/>
            <pc:sldMk cId="1201716642" sldId="6438"/>
            <ac:picMk id="7" creationId="{2DF69F72-6CE6-80A2-D784-A621D0FD3018}"/>
          </ac:picMkLst>
        </pc:picChg>
      </pc:sldChg>
      <pc:sldChg chg="addSp delSp modSp new mod ord">
        <pc:chgData name="Gregory Rakness" userId="e762933e-c412-4afc-9c3c-ec92fae47034" providerId="ADAL" clId="{C014E380-CAC4-BC42-986E-DD38664AA4F6}" dt="2024-07-25T22:09:57.725" v="1187" actId="5793"/>
        <pc:sldMkLst>
          <pc:docMk/>
          <pc:sldMk cId="2317749243" sldId="6439"/>
        </pc:sldMkLst>
        <pc:spChg chg="mod">
          <ac:chgData name="Gregory Rakness" userId="e762933e-c412-4afc-9c3c-ec92fae47034" providerId="ADAL" clId="{C014E380-CAC4-BC42-986E-DD38664AA4F6}" dt="2024-07-25T21:18:16.862" v="324" actId="20577"/>
          <ac:spMkLst>
            <pc:docMk/>
            <pc:sldMk cId="2317749243" sldId="6439"/>
            <ac:spMk id="2" creationId="{0B5D74F2-E6AA-A0CD-35F3-E73C43977C38}"/>
          </ac:spMkLst>
        </pc:spChg>
        <pc:spChg chg="mod">
          <ac:chgData name="Gregory Rakness" userId="e762933e-c412-4afc-9c3c-ec92fae47034" providerId="ADAL" clId="{C014E380-CAC4-BC42-986E-DD38664AA4F6}" dt="2024-07-25T22:09:57.725" v="1187" actId="5793"/>
          <ac:spMkLst>
            <pc:docMk/>
            <pc:sldMk cId="2317749243" sldId="6439"/>
            <ac:spMk id="3" creationId="{D8FDA296-D47C-B902-6F0A-C962B86485CF}"/>
          </ac:spMkLst>
        </pc:spChg>
        <pc:spChg chg="add mod">
          <ac:chgData name="Gregory Rakness" userId="e762933e-c412-4afc-9c3c-ec92fae47034" providerId="ADAL" clId="{C014E380-CAC4-BC42-986E-DD38664AA4F6}" dt="2024-07-25T22:07:28.797" v="1091" actId="1076"/>
          <ac:spMkLst>
            <pc:docMk/>
            <pc:sldMk cId="2317749243" sldId="6439"/>
            <ac:spMk id="12" creationId="{4F30DE6F-EB8C-A89F-E10E-DF4359BC64BF}"/>
          </ac:spMkLst>
        </pc:spChg>
        <pc:spChg chg="add mod">
          <ac:chgData name="Gregory Rakness" userId="e762933e-c412-4afc-9c3c-ec92fae47034" providerId="ADAL" clId="{C014E380-CAC4-BC42-986E-DD38664AA4F6}" dt="2024-07-25T22:05:21.932" v="1007" actId="1076"/>
          <ac:spMkLst>
            <pc:docMk/>
            <pc:sldMk cId="2317749243" sldId="6439"/>
            <ac:spMk id="13" creationId="{E64D381D-879E-0E65-08C3-0AEF82711B76}"/>
          </ac:spMkLst>
        </pc:spChg>
        <pc:spChg chg="add mod">
          <ac:chgData name="Gregory Rakness" userId="e762933e-c412-4afc-9c3c-ec92fae47034" providerId="ADAL" clId="{C014E380-CAC4-BC42-986E-DD38664AA4F6}" dt="2024-07-25T22:09:54.379" v="1183" actId="20577"/>
          <ac:spMkLst>
            <pc:docMk/>
            <pc:sldMk cId="2317749243" sldId="6439"/>
            <ac:spMk id="14" creationId="{C8F93DE7-6FC6-6FAA-6395-24BAB5134902}"/>
          </ac:spMkLst>
        </pc:spChg>
        <pc:spChg chg="add mod">
          <ac:chgData name="Gregory Rakness" userId="e762933e-c412-4afc-9c3c-ec92fae47034" providerId="ADAL" clId="{C014E380-CAC4-BC42-986E-DD38664AA4F6}" dt="2024-07-25T22:05:38.510" v="1027" actId="1035"/>
          <ac:spMkLst>
            <pc:docMk/>
            <pc:sldMk cId="2317749243" sldId="6439"/>
            <ac:spMk id="15" creationId="{588EFDB1-6E22-DE2E-1165-A2EB3B9A2338}"/>
          </ac:spMkLst>
        </pc:spChg>
        <pc:spChg chg="add mod">
          <ac:chgData name="Gregory Rakness" userId="e762933e-c412-4afc-9c3c-ec92fae47034" providerId="ADAL" clId="{C014E380-CAC4-BC42-986E-DD38664AA4F6}" dt="2024-07-25T22:07:12.239" v="1087" actId="692"/>
          <ac:spMkLst>
            <pc:docMk/>
            <pc:sldMk cId="2317749243" sldId="6439"/>
            <ac:spMk id="18" creationId="{5375B9D3-F90B-A5A1-703B-68C71E860CD8}"/>
          </ac:spMkLst>
        </pc:spChg>
        <pc:picChg chg="add mod">
          <ac:chgData name="Gregory Rakness" userId="e762933e-c412-4afc-9c3c-ec92fae47034" providerId="ADAL" clId="{C014E380-CAC4-BC42-986E-DD38664AA4F6}" dt="2024-07-25T22:06:38.065" v="1081" actId="14100"/>
          <ac:picMkLst>
            <pc:docMk/>
            <pc:sldMk cId="2317749243" sldId="6439"/>
            <ac:picMk id="7" creationId="{35897B9E-1E9C-F0EF-CF1E-2320804B23CF}"/>
          </ac:picMkLst>
        </pc:picChg>
        <pc:picChg chg="add mod">
          <ac:chgData name="Gregory Rakness" userId="e762933e-c412-4afc-9c3c-ec92fae47034" providerId="ADAL" clId="{C014E380-CAC4-BC42-986E-DD38664AA4F6}" dt="2024-07-25T22:06:10.919" v="1075" actId="1076"/>
          <ac:picMkLst>
            <pc:docMk/>
            <pc:sldMk cId="2317749243" sldId="6439"/>
            <ac:picMk id="11" creationId="{378D135E-A2B7-DE02-96E0-319251597851}"/>
          </ac:picMkLst>
        </pc:picChg>
        <pc:picChg chg="add mod modCrop">
          <ac:chgData name="Gregory Rakness" userId="e762933e-c412-4afc-9c3c-ec92fae47034" providerId="ADAL" clId="{C014E380-CAC4-BC42-986E-DD38664AA4F6}" dt="2024-07-25T22:06:44.778" v="1082" actId="1076"/>
          <ac:picMkLst>
            <pc:docMk/>
            <pc:sldMk cId="2317749243" sldId="6439"/>
            <ac:picMk id="17" creationId="{2D6CFAD1-21A8-6B06-8A17-54EF5893D0D7}"/>
          </ac:picMkLst>
        </pc:picChg>
        <pc:cxnChg chg="add del">
          <ac:chgData name="Gregory Rakness" userId="e762933e-c412-4afc-9c3c-ec92fae47034" providerId="ADAL" clId="{C014E380-CAC4-BC42-986E-DD38664AA4F6}" dt="2024-07-25T21:48:40.563" v="490" actId="478"/>
          <ac:cxnSpMkLst>
            <pc:docMk/>
            <pc:sldMk cId="2317749243" sldId="6439"/>
            <ac:cxnSpMk id="9" creationId="{051865ED-5217-18B7-430F-FA427683EF44}"/>
          </ac:cxnSpMkLst>
        </pc:cxnChg>
        <pc:cxnChg chg="add mod">
          <ac:chgData name="Gregory Rakness" userId="e762933e-c412-4afc-9c3c-ec92fae47034" providerId="ADAL" clId="{C014E380-CAC4-BC42-986E-DD38664AA4F6}" dt="2024-07-25T22:09:36.781" v="1159" actId="14100"/>
          <ac:cxnSpMkLst>
            <pc:docMk/>
            <pc:sldMk cId="2317749243" sldId="6439"/>
            <ac:cxnSpMk id="20" creationId="{7698CBF2-36FA-AD95-1E17-AD791BD07E4E}"/>
          </ac:cxnSpMkLst>
        </pc:cxnChg>
        <pc:cxnChg chg="add del">
          <ac:chgData name="Gregory Rakness" userId="e762933e-c412-4afc-9c3c-ec92fae47034" providerId="ADAL" clId="{C014E380-CAC4-BC42-986E-DD38664AA4F6}" dt="2024-07-25T22:08:56.160" v="1145" actId="478"/>
          <ac:cxnSpMkLst>
            <pc:docMk/>
            <pc:sldMk cId="2317749243" sldId="6439"/>
            <ac:cxnSpMk id="22" creationId="{B3EE48F4-5EFB-B020-8E99-A6CED010D0CA}"/>
          </ac:cxnSpMkLst>
        </pc:cxnChg>
      </pc:sldChg>
      <pc:sldChg chg="addSp delSp modSp add del mod">
        <pc:chgData name="Gregory Rakness" userId="e762933e-c412-4afc-9c3c-ec92fae47034" providerId="ADAL" clId="{C014E380-CAC4-BC42-986E-DD38664AA4F6}" dt="2024-07-26T13:28:47.493" v="1712" actId="2696"/>
        <pc:sldMkLst>
          <pc:docMk/>
          <pc:sldMk cId="995501887" sldId="6440"/>
        </pc:sldMkLst>
        <pc:spChg chg="mod">
          <ac:chgData name="Gregory Rakness" userId="e762933e-c412-4afc-9c3c-ec92fae47034" providerId="ADAL" clId="{C014E380-CAC4-BC42-986E-DD38664AA4F6}" dt="2024-07-25T22:03:48.019" v="992" actId="20577"/>
          <ac:spMkLst>
            <pc:docMk/>
            <pc:sldMk cId="995501887" sldId="6440"/>
            <ac:spMk id="3" creationId="{5AB8BE55-6F9C-BFE9-D721-0F210D3C3109}"/>
          </ac:spMkLst>
        </pc:spChg>
        <pc:spChg chg="add mod">
          <ac:chgData name="Gregory Rakness" userId="e762933e-c412-4afc-9c3c-ec92fae47034" providerId="ADAL" clId="{C014E380-CAC4-BC42-986E-DD38664AA4F6}" dt="2024-07-25T22:04:00.013" v="996" actId="20577"/>
          <ac:spMkLst>
            <pc:docMk/>
            <pc:sldMk cId="995501887" sldId="6440"/>
            <ac:spMk id="7" creationId="{6D140169-016C-65BA-5599-4CB635FEE1A6}"/>
          </ac:spMkLst>
        </pc:spChg>
        <pc:spChg chg="del">
          <ac:chgData name="Gregory Rakness" userId="e762933e-c412-4afc-9c3c-ec92fae47034" providerId="ADAL" clId="{C014E380-CAC4-BC42-986E-DD38664AA4F6}" dt="2024-07-25T22:02:07.976" v="850" actId="478"/>
          <ac:spMkLst>
            <pc:docMk/>
            <pc:sldMk cId="995501887" sldId="6440"/>
            <ac:spMk id="8" creationId="{F4050B7E-1B9C-8799-3783-85D7BC2E6089}"/>
          </ac:spMkLst>
        </pc:spChg>
        <pc:spChg chg="add mod">
          <ac:chgData name="Gregory Rakness" userId="e762933e-c412-4afc-9c3c-ec92fae47034" providerId="ADAL" clId="{C014E380-CAC4-BC42-986E-DD38664AA4F6}" dt="2024-07-25T22:04:09.007" v="1000" actId="20577"/>
          <ac:spMkLst>
            <pc:docMk/>
            <pc:sldMk cId="995501887" sldId="6440"/>
            <ac:spMk id="9" creationId="{7B2E631E-A44A-94DE-6C07-739D2A8FAE67}"/>
          </ac:spMkLst>
        </pc:spChg>
        <pc:picChg chg="del mod">
          <ac:chgData name="Gregory Rakness" userId="e762933e-c412-4afc-9c3c-ec92fae47034" providerId="ADAL" clId="{C014E380-CAC4-BC42-986E-DD38664AA4F6}" dt="2024-07-26T13:20:48.882" v="1274" actId="21"/>
          <ac:picMkLst>
            <pc:docMk/>
            <pc:sldMk cId="995501887" sldId="6440"/>
            <ac:picMk id="6" creationId="{2AE9CB2A-4332-73F2-DCCC-FBACE6554026}"/>
          </ac:picMkLst>
        </pc:picChg>
        <pc:picChg chg="del">
          <ac:chgData name="Gregory Rakness" userId="e762933e-c412-4afc-9c3c-ec92fae47034" providerId="ADAL" clId="{C014E380-CAC4-BC42-986E-DD38664AA4F6}" dt="2024-07-25T22:02:09.811" v="851" actId="478"/>
          <ac:picMkLst>
            <pc:docMk/>
            <pc:sldMk cId="995501887" sldId="6440"/>
            <ac:picMk id="14" creationId="{70D92182-13E4-AAC2-1C17-CAFE49CA1D3F}"/>
          </ac:picMkLst>
        </pc:picChg>
      </pc:sldChg>
    </pc:docChg>
  </pc:docChgLst>
  <pc:docChgLst>
    <pc:chgData name="Gregory Rakness" userId="e762933e-c412-4afc-9c3c-ec92fae47034" providerId="ADAL" clId="{A095CAC7-F4DC-1C48-BDA5-3B61638158F1}"/>
    <pc:docChg chg="custSel addSld delSld modSld">
      <pc:chgData name="Gregory Rakness" userId="e762933e-c412-4afc-9c3c-ec92fae47034" providerId="ADAL" clId="{A095CAC7-F4DC-1C48-BDA5-3B61638158F1}" dt="2024-08-02T13:39:31.864" v="1463" actId="20577"/>
      <pc:docMkLst>
        <pc:docMk/>
      </pc:docMkLst>
      <pc:sldChg chg="del">
        <pc:chgData name="Gregory Rakness" userId="e762933e-c412-4afc-9c3c-ec92fae47034" providerId="ADAL" clId="{A095CAC7-F4DC-1C48-BDA5-3B61638158F1}" dt="2024-08-01T19:04:43.598" v="12" actId="2696"/>
        <pc:sldMkLst>
          <pc:docMk/>
          <pc:sldMk cId="249962105" sldId="581"/>
        </pc:sldMkLst>
      </pc:sldChg>
      <pc:sldChg chg="modSp mod">
        <pc:chgData name="Gregory Rakness" userId="e762933e-c412-4afc-9c3c-ec92fae47034" providerId="ADAL" clId="{A095CAC7-F4DC-1C48-BDA5-3B61638158F1}" dt="2024-08-02T13:36:18.003" v="1246" actId="20577"/>
        <pc:sldMkLst>
          <pc:docMk/>
          <pc:sldMk cId="2577052944" sldId="6131"/>
        </pc:sldMkLst>
        <pc:spChg chg="mod">
          <ac:chgData name="Gregory Rakness" userId="e762933e-c412-4afc-9c3c-ec92fae47034" providerId="ADAL" clId="{A095CAC7-F4DC-1C48-BDA5-3B61638158F1}" dt="2024-08-01T19:04:33.153" v="10" actId="20577"/>
          <ac:spMkLst>
            <pc:docMk/>
            <pc:sldMk cId="2577052944" sldId="6131"/>
            <ac:spMk id="2" creationId="{48028251-C17D-1BAE-B45C-C29EABEAB5F6}"/>
          </ac:spMkLst>
        </pc:spChg>
        <pc:spChg chg="mod">
          <ac:chgData name="Gregory Rakness" userId="e762933e-c412-4afc-9c3c-ec92fae47034" providerId="ADAL" clId="{A095CAC7-F4DC-1C48-BDA5-3B61638158F1}" dt="2024-08-02T13:36:18.003" v="1246" actId="20577"/>
          <ac:spMkLst>
            <pc:docMk/>
            <pc:sldMk cId="2577052944" sldId="6131"/>
            <ac:spMk id="5" creationId="{53142B73-5FD6-797D-9CC4-642CDB4A6DDB}"/>
          </ac:spMkLst>
        </pc:spChg>
      </pc:sldChg>
      <pc:sldChg chg="del">
        <pc:chgData name="Gregory Rakness" userId="e762933e-c412-4afc-9c3c-ec92fae47034" providerId="ADAL" clId="{A095CAC7-F4DC-1C48-BDA5-3B61638158F1}" dt="2024-08-01T19:04:44.531" v="14" actId="2696"/>
        <pc:sldMkLst>
          <pc:docMk/>
          <pc:sldMk cId="4084375298" sldId="6146"/>
        </pc:sldMkLst>
      </pc:sldChg>
      <pc:sldChg chg="del">
        <pc:chgData name="Gregory Rakness" userId="e762933e-c412-4afc-9c3c-ec92fae47034" providerId="ADAL" clId="{A095CAC7-F4DC-1C48-BDA5-3B61638158F1}" dt="2024-08-01T19:04:44.013" v="13" actId="2696"/>
        <pc:sldMkLst>
          <pc:docMk/>
          <pc:sldMk cId="32207259" sldId="6432"/>
        </pc:sldMkLst>
      </pc:sldChg>
      <pc:sldChg chg="del">
        <pc:chgData name="Gregory Rakness" userId="e762933e-c412-4afc-9c3c-ec92fae47034" providerId="ADAL" clId="{A095CAC7-F4DC-1C48-BDA5-3B61638158F1}" dt="2024-08-01T19:04:45.827" v="17" actId="2696"/>
        <pc:sldMkLst>
          <pc:docMk/>
          <pc:sldMk cId="4251483765" sldId="6434"/>
        </pc:sldMkLst>
      </pc:sldChg>
      <pc:sldChg chg="del">
        <pc:chgData name="Gregory Rakness" userId="e762933e-c412-4afc-9c3c-ec92fae47034" providerId="ADAL" clId="{A095CAC7-F4DC-1C48-BDA5-3B61638158F1}" dt="2024-08-01T19:04:44.934" v="15" actId="2696"/>
        <pc:sldMkLst>
          <pc:docMk/>
          <pc:sldMk cId="4158115766" sldId="6437"/>
        </pc:sldMkLst>
      </pc:sldChg>
      <pc:sldChg chg="del">
        <pc:chgData name="Gregory Rakness" userId="e762933e-c412-4afc-9c3c-ec92fae47034" providerId="ADAL" clId="{A095CAC7-F4DC-1C48-BDA5-3B61638158F1}" dt="2024-08-01T19:04:45.341" v="16" actId="2696"/>
        <pc:sldMkLst>
          <pc:docMk/>
          <pc:sldMk cId="2317749243" sldId="6439"/>
        </pc:sldMkLst>
      </pc:sldChg>
      <pc:sldChg chg="modSp new mod">
        <pc:chgData name="Gregory Rakness" userId="e762933e-c412-4afc-9c3c-ec92fae47034" providerId="ADAL" clId="{A095CAC7-F4DC-1C48-BDA5-3B61638158F1}" dt="2024-08-02T13:36:37.517" v="1267" actId="20577"/>
        <pc:sldMkLst>
          <pc:docMk/>
          <pc:sldMk cId="2009395283" sldId="6440"/>
        </pc:sldMkLst>
        <pc:spChg chg="mod">
          <ac:chgData name="Gregory Rakness" userId="e762933e-c412-4afc-9c3c-ec92fae47034" providerId="ADAL" clId="{A095CAC7-F4DC-1C48-BDA5-3B61638158F1}" dt="2024-08-01T20:16:28.056" v="1235" actId="20577"/>
          <ac:spMkLst>
            <pc:docMk/>
            <pc:sldMk cId="2009395283" sldId="6440"/>
            <ac:spMk id="2" creationId="{D02481F0-9E34-249D-0801-8B6F0A4255C3}"/>
          </ac:spMkLst>
        </pc:spChg>
        <pc:spChg chg="mod">
          <ac:chgData name="Gregory Rakness" userId="e762933e-c412-4afc-9c3c-ec92fae47034" providerId="ADAL" clId="{A095CAC7-F4DC-1C48-BDA5-3B61638158F1}" dt="2024-08-02T13:36:37.517" v="1267" actId="20577"/>
          <ac:spMkLst>
            <pc:docMk/>
            <pc:sldMk cId="2009395283" sldId="6440"/>
            <ac:spMk id="3" creationId="{79CF778A-646F-85D8-3445-B87275D45FE1}"/>
          </ac:spMkLst>
        </pc:spChg>
      </pc:sldChg>
      <pc:sldChg chg="modSp add mod">
        <pc:chgData name="Gregory Rakness" userId="e762933e-c412-4afc-9c3c-ec92fae47034" providerId="ADAL" clId="{A095CAC7-F4DC-1C48-BDA5-3B61638158F1}" dt="2024-08-02T13:39:31.864" v="1463" actId="20577"/>
        <pc:sldMkLst>
          <pc:docMk/>
          <pc:sldMk cId="3071415418" sldId="6441"/>
        </pc:sldMkLst>
        <pc:spChg chg="mod">
          <ac:chgData name="Gregory Rakness" userId="e762933e-c412-4afc-9c3c-ec92fae47034" providerId="ADAL" clId="{A095CAC7-F4DC-1C48-BDA5-3B61638158F1}" dt="2024-08-02T13:39:10.556" v="1446" actId="20577"/>
          <ac:spMkLst>
            <pc:docMk/>
            <pc:sldMk cId="3071415418" sldId="6441"/>
            <ac:spMk id="2" creationId="{D02481F0-9E34-249D-0801-8B6F0A4255C3}"/>
          </ac:spMkLst>
        </pc:spChg>
        <pc:spChg chg="mod">
          <ac:chgData name="Gregory Rakness" userId="e762933e-c412-4afc-9c3c-ec92fae47034" providerId="ADAL" clId="{A095CAC7-F4DC-1C48-BDA5-3B61638158F1}" dt="2024-08-02T13:39:31.864" v="1463" actId="20577"/>
          <ac:spMkLst>
            <pc:docMk/>
            <pc:sldMk cId="3071415418" sldId="6441"/>
            <ac:spMk id="3" creationId="{79CF778A-646F-85D8-3445-B87275D45FE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8/16/24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8/16/24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T Diehl (FNAL), G Rakness (FNAL)             AD 9am meeting      09-Aug-2024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T Diehl (FNAL), G Rakness (FNAL)             AD 9am meeting      09-Aug-2024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T Diehl (FNAL), G Rakness (FNAL)             AD 9am meeting      09-Aug-2024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T Diehl (FNAL), G Rakness (FNAL)             AD 9am meeting      09-Aug-2024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T Diehl (FNAL), G Rakness (FNAL)             AD 9am meeting      09-Aug-2024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T Diehl (FNAL), G Rakness (FNAL)             AD 9am meeting      09-Aug-2024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Bottom: Title &amp; Content">
  <p:cSld name="1_Logo Bottom: Title &amp;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50505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50505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dt" idx="10"/>
          </p:nvPr>
        </p:nvSpPr>
        <p:spPr>
          <a:xfrm>
            <a:off x="736827" y="6504214"/>
            <a:ext cx="675368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22-Dec-2022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ftr" idx="11"/>
          </p:nvPr>
        </p:nvSpPr>
        <p:spPr>
          <a:xfrm>
            <a:off x="1530603" y="6504214"/>
            <a:ext cx="6262118" cy="242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T Diehl (FNAL), G Rakness (FNAL)             AD 9am meeting      09-Aug-2024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222250" y="6504214"/>
            <a:ext cx="414338" cy="23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95356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5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043047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404040"/>
                </a:solidFill>
              </a:defRPr>
            </a:lvl1pPr>
            <a:lvl2pPr>
              <a:defRPr sz="1650">
                <a:solidFill>
                  <a:srgbClr val="404040"/>
                </a:solidFill>
              </a:defRPr>
            </a:lvl2pPr>
            <a:lvl3pPr>
              <a:defRPr sz="1500">
                <a:solidFill>
                  <a:srgbClr val="404040"/>
                </a:solidFill>
              </a:defRPr>
            </a:lvl3pPr>
            <a:lvl4pPr>
              <a:defRPr sz="1350">
                <a:solidFill>
                  <a:srgbClr val="40404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4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22-Dec-2022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75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b="1"/>
              <a:t>T Diehl (FNAL), G Rakness (FNAL)             AD 9am meeting      09-Aug-2024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82C12-BDD2-4CC3-8FE8-9D788E373E0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55728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T Diehl (FNAL), G Rakness (FNAL)             AD 9am meeting      09-Aug-2024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  <p:sldLayoutId id="2147484124" r:id="rId9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fnal.gov/event/65901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028251-C17D-1BAE-B45C-C29EABEAB5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Tom Diehl (FNAL), Greg </a:t>
            </a:r>
            <a:r>
              <a:rPr lang="en-US" dirty="0" err="1"/>
              <a:t>Rakness</a:t>
            </a:r>
            <a:r>
              <a:rPr lang="en-US" dirty="0"/>
              <a:t> (FNAL)</a:t>
            </a:r>
          </a:p>
          <a:p>
            <a:r>
              <a:rPr lang="en-US" dirty="0"/>
              <a:t>Friday 9am AD meeting</a:t>
            </a:r>
          </a:p>
          <a:p>
            <a:r>
              <a:rPr lang="en-US" dirty="0"/>
              <a:t>26-Aug-2024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EB71C-FAD1-7AE2-C34D-BC2379E738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Mu2e report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142B73-5FD6-797D-9CC4-642CDB4A6DDB}"/>
              </a:ext>
            </a:extLst>
          </p:cNvPr>
          <p:cNvSpPr txBox="1"/>
          <p:nvPr/>
        </p:nvSpPr>
        <p:spPr>
          <a:xfrm>
            <a:off x="3957969" y="6031348"/>
            <a:ext cx="50159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https://indico.fnal.gov/event/65901/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77052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2481F0-9E34-249D-0801-8B6F0A425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Air compressor short cycling </a:t>
            </a:r>
          </a:p>
          <a:p>
            <a:pPr lvl="1"/>
            <a:r>
              <a:rPr lang="en-US" dirty="0"/>
              <a:t>Leaks have been identified, plan being developed to fix</a:t>
            </a:r>
          </a:p>
          <a:p>
            <a:endParaRPr lang="en-US" dirty="0"/>
          </a:p>
          <a:p>
            <a:r>
              <a:rPr lang="en-US" dirty="0"/>
              <a:t>Refurbishment of LN2 tank continues. Want to get this done...</a:t>
            </a:r>
          </a:p>
          <a:p>
            <a:pPr lvl="1"/>
            <a:r>
              <a:rPr lang="en-US" dirty="0"/>
              <a:t>… before we need to cool down the magnets</a:t>
            </a:r>
          </a:p>
          <a:p>
            <a:pPr lvl="1"/>
            <a:r>
              <a:rPr lang="en-US" dirty="0"/>
              <a:t>… while the weather is good </a:t>
            </a:r>
          </a:p>
          <a:p>
            <a:pPr lvl="1"/>
            <a:endParaRPr lang="en-US" dirty="0"/>
          </a:p>
          <a:p>
            <a:r>
              <a:rPr lang="en-US" dirty="0">
                <a:effectLst/>
                <a:latin typeface="Helvetica" pitchFamily="2" charset="0"/>
              </a:rPr>
              <a:t>DAQ milestones / dates have been defined to try to </a:t>
            </a:r>
          </a:p>
          <a:p>
            <a:pPr lvl="1"/>
            <a:r>
              <a:rPr lang="en-US" dirty="0">
                <a:effectLst/>
                <a:latin typeface="Helvetica" pitchFamily="2" charset="0"/>
              </a:rPr>
              <a:t>Focus the team </a:t>
            </a:r>
          </a:p>
          <a:p>
            <a:pPr lvl="1"/>
            <a:r>
              <a:rPr lang="en-US" dirty="0">
                <a:effectLst/>
                <a:latin typeface="Helvetica" pitchFamily="2" charset="0"/>
              </a:rPr>
              <a:t>Highlight if we need to surge resources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Bug/animal control </a:t>
            </a:r>
          </a:p>
          <a:p>
            <a:pPr lvl="1"/>
            <a:r>
              <a:rPr lang="en-US" dirty="0"/>
              <a:t>Last Oct., leaks developed in Tracker at lab 3 due to Boxelder bugs</a:t>
            </a:r>
          </a:p>
          <a:p>
            <a:pPr lvl="1"/>
            <a:r>
              <a:rPr lang="en-US" dirty="0"/>
              <a:t>Have implemented mitigations, will monitor to evaluate effectiveness</a:t>
            </a:r>
          </a:p>
          <a:p>
            <a:pPr lvl="1"/>
            <a:r>
              <a:rPr lang="en-US" dirty="0"/>
              <a:t>Need to figure out how to mitigate pests at Mu2e…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CF778A-646F-85D8-3445-B87275D45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progress on some issues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18B559-19A9-74FE-A02F-A03C19E27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 Diehl (FNAL), G Rakness (FNAL)             AD 9am meeting      09-Aug-2024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C80038-DA7D-55D3-EFB9-940255F0EB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395283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ermilab  -  Read-Only" id="{1A61E460-69C1-5C47-8A1F-C0F1628F06BD}" vid="{58F86324-3A72-294A-AB8A-96D9BB58B7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52255</TotalTime>
  <Words>149</Words>
  <Application>Microsoft Macintosh PowerPoint</Application>
  <PresentationFormat>On-screen Show (4:3)</PresentationFormat>
  <Paragraphs>22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Helvetica</vt:lpstr>
      <vt:lpstr>Helvetica Neue</vt:lpstr>
      <vt:lpstr>Fermilab_PPT_090815</vt:lpstr>
      <vt:lpstr>PowerPoint Presentation</vt:lpstr>
      <vt:lpstr>Some progress on some issues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Gregory Rakness</dc:creator>
  <cp:lastModifiedBy>Gregory Rakness</cp:lastModifiedBy>
  <cp:revision>941</cp:revision>
  <cp:lastPrinted>2020-11-05T17:47:55Z</cp:lastPrinted>
  <dcterms:created xsi:type="dcterms:W3CDTF">2020-01-09T15:14:09Z</dcterms:created>
  <dcterms:modified xsi:type="dcterms:W3CDTF">2024-08-16T13:07:43Z</dcterms:modified>
</cp:coreProperties>
</file>