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61" r:id="rId4"/>
    <p:sldId id="263" r:id="rId5"/>
    <p:sldId id="260" r:id="rId6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382EF-F49E-4FD4-86B5-328F15634CB5}" v="2" dt="2024-08-15T21:12:18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6/11/relationships/changesInfo" Target="changesInfos/changesInfo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ton K Morris" userId="0450e551-eb74-4e16-a8b4-74d516834900" providerId="ADAL" clId="{253FFFBD-2C91-4542-8EDB-E50F1F91717F}"/>
    <pc:docChg chg="custSel modSld">
      <pc:chgData name="Denton K Morris" userId="0450e551-eb74-4e16-a8b4-74d516834900" providerId="ADAL" clId="{253FFFBD-2C91-4542-8EDB-E50F1F91717F}" dt="2024-07-31T19:58:56.541" v="55" actId="20577"/>
      <pc:docMkLst>
        <pc:docMk/>
      </pc:docMkLst>
      <pc:sldChg chg="modSp mod">
        <pc:chgData name="Denton K Morris" userId="0450e551-eb74-4e16-a8b4-74d516834900" providerId="ADAL" clId="{253FFFBD-2C91-4542-8EDB-E50F1F91717F}" dt="2024-07-31T19:58:31.543" v="23" actId="20577"/>
        <pc:sldMkLst>
          <pc:docMk/>
          <pc:sldMk cId="0" sldId="256"/>
        </pc:sldMkLst>
        <pc:spChg chg="mod">
          <ac:chgData name="Denton K Morris" userId="0450e551-eb74-4e16-a8b4-74d516834900" providerId="ADAL" clId="{253FFFBD-2C91-4542-8EDB-E50F1F91717F}" dt="2024-07-31T19:58:31.543" v="23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253FFFBD-2C91-4542-8EDB-E50F1F91717F}" dt="2024-07-31T19:58:56.541" v="55" actId="20577"/>
        <pc:sldMkLst>
          <pc:docMk/>
          <pc:sldMk cId="37226134" sldId="261"/>
        </pc:sldMkLst>
        <pc:spChg chg="mod">
          <ac:chgData name="Denton K Morris" userId="0450e551-eb74-4e16-a8b4-74d516834900" providerId="ADAL" clId="{253FFFBD-2C91-4542-8EDB-E50F1F91717F}" dt="2024-07-31T19:58:56.541" v="55" actId="20577"/>
          <ac:spMkLst>
            <pc:docMk/>
            <pc:sldMk cId="37226134" sldId="261"/>
            <ac:spMk id="2" creationId="{8AFF239E-0263-0CF1-ABF9-9C916D38A676}"/>
          </ac:spMkLst>
        </pc:spChg>
      </pc:sldChg>
    </pc:docChg>
  </pc:docChgLst>
  <pc:docChgLst>
    <pc:chgData name="Denton K Morris" userId="0450e551-eb74-4e16-a8b4-74d516834900" providerId="ADAL" clId="{4936DB51-F6E1-4835-9AD7-CAB3382E0608}"/>
    <pc:docChg chg="custSel modSld">
      <pc:chgData name="Denton K Morris" userId="0450e551-eb74-4e16-a8b4-74d516834900" providerId="ADAL" clId="{4936DB51-F6E1-4835-9AD7-CAB3382E0608}" dt="2024-08-09T13:15:27.486" v="39"/>
      <pc:docMkLst>
        <pc:docMk/>
      </pc:docMkLst>
      <pc:sldChg chg="modSp mod">
        <pc:chgData name="Denton K Morris" userId="0450e551-eb74-4e16-a8b4-74d516834900" providerId="ADAL" clId="{4936DB51-F6E1-4835-9AD7-CAB3382E0608}" dt="2024-08-08T20:18:23.734" v="20" actId="20577"/>
        <pc:sldMkLst>
          <pc:docMk/>
          <pc:sldMk cId="0" sldId="256"/>
        </pc:sldMkLst>
        <pc:spChg chg="mod">
          <ac:chgData name="Denton K Morris" userId="0450e551-eb74-4e16-a8b4-74d516834900" providerId="ADAL" clId="{4936DB51-F6E1-4835-9AD7-CAB3382E0608}" dt="2024-08-08T20:18:23.734" v="20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">
        <pc:chgData name="Denton K Morris" userId="0450e551-eb74-4e16-a8b4-74d516834900" providerId="ADAL" clId="{4936DB51-F6E1-4835-9AD7-CAB3382E0608}" dt="2024-08-09T13:15:27.486" v="39"/>
        <pc:sldMkLst>
          <pc:docMk/>
          <pc:sldMk cId="1533699954" sldId="260"/>
        </pc:sldMkLst>
        <pc:graphicFrameChg chg="mod">
          <ac:chgData name="Denton K Morris" userId="0450e551-eb74-4e16-a8b4-74d516834900" providerId="ADAL" clId="{4936DB51-F6E1-4835-9AD7-CAB3382E0608}" dt="2024-08-09T13:15:27.486" v="39"/>
          <ac:graphicFrameMkLst>
            <pc:docMk/>
            <pc:sldMk cId="1533699954" sldId="260"/>
            <ac:graphicFrameMk id="2" creationId="{FA3E1226-C0E0-AD72-ADA4-F3C3D8E176AA}"/>
          </ac:graphicFrameMkLst>
        </pc:graphicFrameChg>
      </pc:sldChg>
      <pc:sldChg chg="addSp delSp modSp mod">
        <pc:chgData name="Denton K Morris" userId="0450e551-eb74-4e16-a8b4-74d516834900" providerId="ADAL" clId="{4936DB51-F6E1-4835-9AD7-CAB3382E0608}" dt="2024-08-09T13:13:04.828" v="38" actId="20577"/>
        <pc:sldMkLst>
          <pc:docMk/>
          <pc:sldMk cId="3443243251" sldId="263"/>
        </pc:sldMkLst>
        <pc:spChg chg="mod">
          <ac:chgData name="Denton K Morris" userId="0450e551-eb74-4e16-a8b4-74d516834900" providerId="ADAL" clId="{4936DB51-F6E1-4835-9AD7-CAB3382E0608}" dt="2024-08-09T13:13:04.828" v="38" actId="20577"/>
          <ac:spMkLst>
            <pc:docMk/>
            <pc:sldMk cId="3443243251" sldId="263"/>
            <ac:spMk id="2" creationId="{8AFF239E-0263-0CF1-ABF9-9C916D38A676}"/>
          </ac:spMkLst>
        </pc:spChg>
        <pc:picChg chg="del mod">
          <ac:chgData name="Denton K Morris" userId="0450e551-eb74-4e16-a8b4-74d516834900" providerId="ADAL" clId="{4936DB51-F6E1-4835-9AD7-CAB3382E0608}" dt="2024-08-08T20:19:20.593" v="22" actId="478"/>
          <ac:picMkLst>
            <pc:docMk/>
            <pc:sldMk cId="3443243251" sldId="263"/>
            <ac:picMk id="3" creationId="{7282AD9E-4E81-4622-57F9-EBA57B909DC4}"/>
          </ac:picMkLst>
        </pc:picChg>
        <pc:picChg chg="add mod modCrop">
          <ac:chgData name="Denton K Morris" userId="0450e551-eb74-4e16-a8b4-74d516834900" providerId="ADAL" clId="{4936DB51-F6E1-4835-9AD7-CAB3382E0608}" dt="2024-08-08T20:23:55.083" v="37" actId="14100"/>
          <ac:picMkLst>
            <pc:docMk/>
            <pc:sldMk cId="3443243251" sldId="263"/>
            <ac:picMk id="5" creationId="{73FD920C-77BC-D4CF-8E8F-D7822894ACD5}"/>
          </ac:picMkLst>
        </pc:picChg>
      </pc:sldChg>
    </pc:docChg>
  </pc:docChgLst>
  <pc:docChgLst>
    <pc:chgData name="Denton K Morris" userId="0450e551-eb74-4e16-a8b4-74d516834900" providerId="ADAL" clId="{428382EF-F49E-4FD4-86B5-328F15634CB5}"/>
    <pc:docChg chg="custSel modSld">
      <pc:chgData name="Denton K Morris" userId="0450e551-eb74-4e16-a8b4-74d516834900" providerId="ADAL" clId="{428382EF-F49E-4FD4-86B5-328F15634CB5}" dt="2024-08-16T13:15:26.860" v="302" actId="20577"/>
      <pc:docMkLst>
        <pc:docMk/>
      </pc:docMkLst>
      <pc:sldChg chg="modSp mod">
        <pc:chgData name="Denton K Morris" userId="0450e551-eb74-4e16-a8b4-74d516834900" providerId="ADAL" clId="{428382EF-F49E-4FD4-86B5-328F15634CB5}" dt="2024-08-15T20:52:53.682" v="2" actId="20577"/>
        <pc:sldMkLst>
          <pc:docMk/>
          <pc:sldMk cId="0" sldId="256"/>
        </pc:sldMkLst>
        <pc:spChg chg="mod">
          <ac:chgData name="Denton K Morris" userId="0450e551-eb74-4e16-a8b4-74d516834900" providerId="ADAL" clId="{428382EF-F49E-4FD4-86B5-328F15634CB5}" dt="2024-08-15T20:52:53.682" v="2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428382EF-F49E-4FD4-86B5-328F15634CB5}" dt="2024-08-15T21:12:18.749" v="249"/>
        <pc:sldMkLst>
          <pc:docMk/>
          <pc:sldMk cId="1533699954" sldId="260"/>
        </pc:sldMkLst>
        <pc:spChg chg="mod">
          <ac:chgData name="Denton K Morris" userId="0450e551-eb74-4e16-a8b4-74d516834900" providerId="ADAL" clId="{428382EF-F49E-4FD4-86B5-328F15634CB5}" dt="2024-08-15T21:12:16.384" v="248" actId="1076"/>
          <ac:spMkLst>
            <pc:docMk/>
            <pc:sldMk cId="1533699954" sldId="260"/>
            <ac:spMk id="97" creationId="{00000000-0000-0000-0000-000000000000}"/>
          </ac:spMkLst>
        </pc:spChg>
        <pc:graphicFrameChg chg="mod">
          <ac:chgData name="Denton K Morris" userId="0450e551-eb74-4e16-a8b4-74d516834900" providerId="ADAL" clId="{428382EF-F49E-4FD4-86B5-328F15634CB5}" dt="2024-08-15T21:12:18.749" v="249"/>
          <ac:graphicFrameMkLst>
            <pc:docMk/>
            <pc:sldMk cId="1533699954" sldId="260"/>
            <ac:graphicFrameMk id="2" creationId="{FA3E1226-C0E0-AD72-ADA4-F3C3D8E176AA}"/>
          </ac:graphicFrameMkLst>
        </pc:graphicFrameChg>
      </pc:sldChg>
      <pc:sldChg chg="modSp mod">
        <pc:chgData name="Denton K Morris" userId="0450e551-eb74-4e16-a8b4-74d516834900" providerId="ADAL" clId="{428382EF-F49E-4FD4-86B5-328F15634CB5}" dt="2024-08-16T13:09:00.675" v="257" actId="20577"/>
        <pc:sldMkLst>
          <pc:docMk/>
          <pc:sldMk cId="37226134" sldId="261"/>
        </pc:sldMkLst>
        <pc:spChg chg="mod">
          <ac:chgData name="Denton K Morris" userId="0450e551-eb74-4e16-a8b4-74d516834900" providerId="ADAL" clId="{428382EF-F49E-4FD4-86B5-328F15634CB5}" dt="2024-08-16T13:09:00.675" v="257" actId="20577"/>
          <ac:spMkLst>
            <pc:docMk/>
            <pc:sldMk cId="37226134" sldId="261"/>
            <ac:spMk id="2" creationId="{8AFF239E-0263-0CF1-ABF9-9C916D38A676}"/>
          </ac:spMkLst>
        </pc:spChg>
      </pc:sldChg>
      <pc:sldChg chg="delSp modSp mod">
        <pc:chgData name="Denton K Morris" userId="0450e551-eb74-4e16-a8b4-74d516834900" providerId="ADAL" clId="{428382EF-F49E-4FD4-86B5-328F15634CB5}" dt="2024-08-16T13:15:26.860" v="302" actId="20577"/>
        <pc:sldMkLst>
          <pc:docMk/>
          <pc:sldMk cId="3443243251" sldId="263"/>
        </pc:sldMkLst>
        <pc:spChg chg="mod">
          <ac:chgData name="Denton K Morris" userId="0450e551-eb74-4e16-a8b4-74d516834900" providerId="ADAL" clId="{428382EF-F49E-4FD4-86B5-328F15634CB5}" dt="2024-08-16T13:15:26.860" v="302" actId="20577"/>
          <ac:spMkLst>
            <pc:docMk/>
            <pc:sldMk cId="3443243251" sldId="263"/>
            <ac:spMk id="2" creationId="{8AFF239E-0263-0CF1-ABF9-9C916D38A676}"/>
          </ac:spMkLst>
        </pc:spChg>
        <pc:picChg chg="del">
          <ac:chgData name="Denton K Morris" userId="0450e551-eb74-4e16-a8b4-74d516834900" providerId="ADAL" clId="{428382EF-F49E-4FD4-86B5-328F15634CB5}" dt="2024-08-15T21:09:56.125" v="168" actId="478"/>
          <ac:picMkLst>
            <pc:docMk/>
            <pc:sldMk cId="3443243251" sldId="263"/>
            <ac:picMk id="5" creationId="{73FD920C-77BC-D4CF-8E8F-D7822894ACD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6" name="Picture 5" descr="TitleSlide_060514.png"/>
          <p:cNvPicPr/>
          <p:nvPr/>
        </p:nvPicPr>
        <p:blipFill>
          <a:blip r:embed="rId15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2" name="Picture 6" descr="FermiLogo_RGB_NALBlue.png"/>
          <p:cNvPicPr/>
          <p:nvPr/>
        </p:nvPicPr>
        <p:blipFill>
          <a:blip r:embed="rId16"/>
          <a:stretch/>
        </p:blipFill>
        <p:spPr>
          <a:xfrm>
            <a:off x="793800" y="1149480"/>
            <a:ext cx="3265200" cy="58860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806400" y="3559320"/>
            <a:ext cx="7524360" cy="113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4C97"/>
                </a:solidFill>
                <a:latin typeface="Arial"/>
                <a:ea typeface="Geneva"/>
              </a:rPr>
              <a:t>Main Injector Shutdown Status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806400" y="4842000"/>
            <a:ext cx="7524360" cy="148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</a:rPr>
              <a:t>Denton Morris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9 o’clock Meeting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spc="-1" dirty="0">
                <a:solidFill>
                  <a:srgbClr val="004C97"/>
                </a:solidFill>
                <a:latin typeface="Arial"/>
                <a:ea typeface="Geneva"/>
              </a:rPr>
              <a:t>August</a:t>
            </a: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 15, 2024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Tunnel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8/16/2024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2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244800" y="969888"/>
            <a:ext cx="790472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MI-8 Collimator installation		</a:t>
            </a:r>
          </a:p>
          <a:p>
            <a:r>
              <a:rPr lang="en-US" dirty="0"/>
              <a:t>		Cable pulls in progress</a:t>
            </a:r>
          </a:p>
          <a:p>
            <a:r>
              <a:rPr lang="en-US" dirty="0"/>
              <a:t>		Collimator steel is being staged at MI-8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RF Dual PA cavity upgrades (3 stations)</a:t>
            </a:r>
          </a:p>
          <a:p>
            <a:r>
              <a:rPr lang="en-US" dirty="0"/>
              <a:t>		Electrical pulls are complete</a:t>
            </a:r>
          </a:p>
          <a:p>
            <a:r>
              <a:rPr lang="en-US" dirty="0"/>
              <a:t>		Upgrading four modulators (one spare)</a:t>
            </a:r>
          </a:p>
          <a:p>
            <a:r>
              <a:rPr lang="en-US" dirty="0"/>
              <a:t>		NOTE:  Unable to test RF until KRS pulsed power returns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Address found LCW leaks (underway with TD support)</a:t>
            </a:r>
          </a:p>
          <a:p>
            <a:r>
              <a:rPr lang="en-US" dirty="0"/>
              <a:t>		323 Dipole will be addressed next week</a:t>
            </a:r>
          </a:p>
          <a:p>
            <a:endParaRPr lang="en-US" dirty="0"/>
          </a:p>
          <a:p>
            <a:r>
              <a:rPr lang="en-US" dirty="0"/>
              <a:t>	MI-201 Sump discharge line replacement – underway</a:t>
            </a:r>
          </a:p>
          <a:p>
            <a:r>
              <a:rPr lang="en-US" dirty="0"/>
              <a:t>	MI-218 Sump discharge line replacement – complete  </a:t>
            </a:r>
          </a:p>
          <a:p>
            <a:endParaRPr lang="en-US" dirty="0"/>
          </a:p>
          <a:p>
            <a:r>
              <a:rPr lang="en-US" dirty="0"/>
              <a:t>	Vacuum issues in P150 line (~704) being investigated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22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Upstairs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8/16/2024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3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596927" y="927564"/>
            <a:ext cx="78436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 jobs:</a:t>
            </a:r>
          </a:p>
          <a:p>
            <a:endParaRPr lang="en-US" dirty="0"/>
          </a:p>
          <a:p>
            <a:r>
              <a:rPr lang="en-US" dirty="0"/>
              <a:t>Heat Exchanger cleaning: MI-62, MI-8, MI-10 and 20 are finished*</a:t>
            </a:r>
          </a:p>
          <a:p>
            <a:r>
              <a:rPr lang="en-US" dirty="0"/>
              <a:t>	MI-30 in progress </a:t>
            </a:r>
          </a:p>
          <a:p>
            <a:r>
              <a:rPr lang="en-US" dirty="0"/>
              <a:t>	Investigating pitting and corrosion </a:t>
            </a:r>
          </a:p>
          <a:p>
            <a:endParaRPr lang="en-US" dirty="0"/>
          </a:p>
          <a:p>
            <a:r>
              <a:rPr lang="en-US" dirty="0"/>
              <a:t>VCB PMs</a:t>
            </a:r>
          </a:p>
          <a:p>
            <a:r>
              <a:rPr lang="en-US" dirty="0"/>
              <a:t>Transformer/</a:t>
            </a:r>
            <a:r>
              <a:rPr lang="en-US"/>
              <a:t>Switchgear PMs (paused)</a:t>
            </a:r>
            <a:endParaRPr lang="en-US" dirty="0"/>
          </a:p>
          <a:p>
            <a:endParaRPr lang="en-US" dirty="0"/>
          </a:p>
          <a:p>
            <a:r>
              <a:rPr lang="en-US" dirty="0"/>
              <a:t>PM all compressors LCW filters/pumps/motors</a:t>
            </a:r>
          </a:p>
          <a:p>
            <a:endParaRPr lang="en-US" dirty="0"/>
          </a:p>
          <a:p>
            <a:r>
              <a:rPr lang="en-US" dirty="0"/>
              <a:t>MI-218 excavation complete, topo done and in process for shielding verification</a:t>
            </a:r>
          </a:p>
          <a:p>
            <a:endParaRPr lang="en-US" dirty="0"/>
          </a:p>
          <a:p>
            <a:r>
              <a:rPr lang="en-US" dirty="0"/>
              <a:t>MI-20 Upper transformer cable pulls</a:t>
            </a:r>
          </a:p>
          <a:p>
            <a:r>
              <a:rPr lang="en-US" dirty="0"/>
              <a:t>MI-20 Lower transformer cable pulls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4324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Conventional Power Outages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430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8/16/2024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01" name="CustomShape 6"/>
          <p:cNvSpPr/>
          <p:nvPr/>
        </p:nvSpPr>
        <p:spPr>
          <a:xfrm>
            <a:off x="457200" y="1188720"/>
            <a:ext cx="8290560" cy="457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	Please report any additional MI outages to the MCR.</a:t>
            </a: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A3E1226-C0E0-AD72-ADA4-F3C3D8E17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255886"/>
              </p:ext>
            </p:extLst>
          </p:nvPr>
        </p:nvGraphicFramePr>
        <p:xfrm>
          <a:off x="1031875" y="2143125"/>
          <a:ext cx="7143750" cy="354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22812" imgH="2842422" progId="Excel.Sheet.12">
                  <p:embed/>
                </p:oleObj>
              </mc:Choice>
              <mc:Fallback>
                <p:oleObj name="Worksheet" r:id="rId2" imgW="5722812" imgH="2842422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A3E1226-C0E0-AD72-ADA4-F3C3D8E176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31875" y="2143125"/>
                        <a:ext cx="7143750" cy="354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69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13355</TotalTime>
  <Words>235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Symbol</vt:lpstr>
      <vt:lpstr>Wingdings</vt:lpstr>
      <vt:lpstr>Office Theme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subject/>
  <dc:creator>John A. Johnstone x2981 09567N</dc:creator>
  <dc:description/>
  <cp:lastModifiedBy>Denton K Morris</cp:lastModifiedBy>
  <cp:revision>79</cp:revision>
  <cp:lastPrinted>2015-08-06T13:01:48Z</cp:lastPrinted>
  <dcterms:created xsi:type="dcterms:W3CDTF">2015-07-29T16:24:19Z</dcterms:created>
  <dcterms:modified xsi:type="dcterms:W3CDTF">2024-08-16T13:15:32Z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Sandbox Studio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39</vt:i4>
  </property>
</Properties>
</file>