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76" d="100"/>
          <a:sy n="76" d="100"/>
        </p:scale>
        <p:origin x="528" y="5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8/16/2024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8/16/2024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8/16/2024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8/16/2024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8/16/2024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Steel stacking in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Cable pulls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Ready to empty 2 penetrations, cable pulls to follow collimator steel stacking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Girder 1-2 manifold leak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Investigation and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Kicker and chopper maintenance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Underway in galleries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805 Sump pump replacement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New pump installed yesterday and working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E4R Gradient magnet test stand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First magnetic field measurements taken; analysis, planning, and adjustments ongoing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11592</TotalTime>
  <Words>74</Words>
  <Application>Microsoft Office PowerPoint</Application>
  <PresentationFormat>On-screen Show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95</cp:revision>
  <cp:lastPrinted>2014-01-20T19:40:21Z</cp:lastPrinted>
  <dcterms:created xsi:type="dcterms:W3CDTF">2021-08-20T13:25:13Z</dcterms:created>
  <dcterms:modified xsi:type="dcterms:W3CDTF">2024-08-16T13:42:46Z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