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8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32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9/25/24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9/25/24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DUNE concerns--HEPCloud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Known HPC use cases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Near Detector simulation and reconstruction</a:t>
            </a:r>
          </a:p>
          <a:p>
            <a:pPr lvl="1"/>
            <a:r>
              <a:rPr lang="en-GB" dirty="0" err="1"/>
              <a:t>MLReco</a:t>
            </a:r>
            <a:r>
              <a:rPr lang="en-GB" dirty="0"/>
              <a:t> used in both—must run on GPU</a:t>
            </a:r>
          </a:p>
          <a:p>
            <a:pPr lvl="2"/>
            <a:r>
              <a:rPr lang="en-GB" dirty="0"/>
              <a:t>Simulation (and </a:t>
            </a:r>
            <a:r>
              <a:rPr lang="en-GB" dirty="0" err="1"/>
              <a:t>reco</a:t>
            </a:r>
            <a:r>
              <a:rPr lang="en-GB" dirty="0"/>
              <a:t>) done so far is 1% of yearly simulation needed</a:t>
            </a:r>
          </a:p>
          <a:p>
            <a:pPr lvl="2"/>
            <a:r>
              <a:rPr lang="en-GB" dirty="0"/>
              <a:t>Estimated 25000 CPU hr, 45000 GPU hr this next year</a:t>
            </a:r>
          </a:p>
          <a:p>
            <a:r>
              <a:rPr lang="en-GB" dirty="0"/>
              <a:t>Far Detector </a:t>
            </a:r>
            <a:r>
              <a:rPr lang="en-GB" dirty="0" err="1"/>
              <a:t>reco</a:t>
            </a:r>
            <a:r>
              <a:rPr lang="en-GB" dirty="0"/>
              <a:t> and analysis</a:t>
            </a:r>
          </a:p>
          <a:p>
            <a:pPr lvl="1"/>
            <a:r>
              <a:rPr lang="en-GB" dirty="0" err="1"/>
              <a:t>Wirecell</a:t>
            </a:r>
            <a:r>
              <a:rPr lang="en-GB" dirty="0"/>
              <a:t> low level </a:t>
            </a:r>
            <a:r>
              <a:rPr lang="en-GB" dirty="0" err="1"/>
              <a:t>reco</a:t>
            </a:r>
            <a:r>
              <a:rPr lang="en-GB" dirty="0"/>
              <a:t> has ML elements</a:t>
            </a:r>
          </a:p>
          <a:p>
            <a:pPr lvl="1"/>
            <a:r>
              <a:rPr lang="en-GB" dirty="0"/>
              <a:t>Analysis—</a:t>
            </a:r>
            <a:r>
              <a:rPr lang="en-GB" dirty="0" err="1"/>
              <a:t>michel</a:t>
            </a:r>
            <a:r>
              <a:rPr lang="en-GB" dirty="0"/>
              <a:t> electrons vs. other electrons, also ML-driven.. Can use inference server</a:t>
            </a:r>
          </a:p>
          <a:p>
            <a:r>
              <a:rPr lang="en-GB" dirty="0"/>
              <a:t>Supernova pointing</a:t>
            </a:r>
          </a:p>
          <a:p>
            <a:pPr lvl="1"/>
            <a:r>
              <a:rPr lang="en-GB" dirty="0"/>
              <a:t>Several methods in DUNE right now but all of them involve getting O(200)TB to a supercomputing </a:t>
            </a:r>
            <a:r>
              <a:rPr lang="en-GB" dirty="0" err="1"/>
              <a:t>center</a:t>
            </a:r>
            <a:r>
              <a:rPr lang="en-GB" dirty="0"/>
              <a:t> within a couple hours.</a:t>
            </a:r>
          </a:p>
          <a:p>
            <a:r>
              <a:rPr lang="en-GB" dirty="0"/>
              <a:t>Normal MC simulation for far detector</a:t>
            </a:r>
          </a:p>
          <a:p>
            <a:pPr lvl="1"/>
            <a:r>
              <a:rPr lang="en-GB" dirty="0"/>
              <a:t>Expecting to do some of this yet this year.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DUNE priorities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BF1D09E-A437-1672-10A6-E0963199068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ALCF staff invited us to write a white paper on DUNE HPC use cases @ Argonne</a:t>
            </a:r>
          </a:p>
          <a:p>
            <a:r>
              <a:rPr lang="en-US" dirty="0"/>
              <a:t>This is in progress (joint with CMS)</a:t>
            </a:r>
          </a:p>
          <a:p>
            <a:r>
              <a:rPr lang="en-US" dirty="0"/>
              <a:t>Bulk file transfer into and out of ALCF, OLCF</a:t>
            </a:r>
          </a:p>
          <a:p>
            <a:pPr lvl="1"/>
            <a:r>
              <a:rPr lang="en-US" dirty="0"/>
              <a:t>Need lab to take clear position on Globus</a:t>
            </a:r>
          </a:p>
          <a:p>
            <a:pPr lvl="1"/>
            <a:r>
              <a:rPr lang="en-US" dirty="0"/>
              <a:t>Need to know who all is working on this problem and their relative responsibilities</a:t>
            </a:r>
          </a:p>
          <a:p>
            <a:pPr lvl="2"/>
            <a:r>
              <a:rPr lang="en-US" dirty="0"/>
              <a:t>Different pieces of HEP-CCE, CSAID, HEPCloud, Rucio developers, …..</a:t>
            </a:r>
          </a:p>
          <a:p>
            <a:r>
              <a:rPr lang="en-US" dirty="0"/>
              <a:t>Near detector gives us a big GPU use case, interesting to leadership facilities.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25</TotalTime>
  <Words>219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DUNE concerns--HEPCloud</vt:lpstr>
      <vt:lpstr>Known HPC use cases</vt:lpstr>
      <vt:lpstr>DUNE priorities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</cp:revision>
  <dcterms:created xsi:type="dcterms:W3CDTF">2024-09-25T20:56:42Z</dcterms:created>
  <dcterms:modified xsi:type="dcterms:W3CDTF">2024-09-25T21:22:16Z</dcterms:modified>
  <cp:category/>
</cp:coreProperties>
</file>