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6131" r:id="rId2"/>
    <p:sldId id="6132" r:id="rId3"/>
    <p:sldId id="6133" r:id="rId4"/>
    <p:sldId id="6134" r:id="rId5"/>
    <p:sldId id="613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432FF"/>
    <a:srgbClr val="99D6EA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 autoAdjust="0"/>
    <p:restoredTop sz="95753"/>
  </p:normalViewPr>
  <p:slideViewPr>
    <p:cSldViewPr snapToGrid="0" snapToObjects="1" showGuides="1">
      <p:cViewPr varScale="1">
        <p:scale>
          <a:sx n="88" d="100"/>
          <a:sy n="88" d="100"/>
        </p:scale>
        <p:origin x="822" y="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9A58F79-FAB6-4347-8E13-BB4C17CE913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LOMO, C. Gattuso         AD 9am meeting   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0BD5BCF-5545-409E-9181-2958B3F1CECF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LOMO, C. Gattuso         AD 9am meeting   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631AAEA-2AC2-49B1-ADD1-110EA5EEC577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LOMO, C. Gattuso         AD 9am meeting   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7B9E0FD-2A35-47DA-985A-317662187357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LOMO, C. Gattuso         AD 9am meeting   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06688B6-9DCA-4D04-B25E-F5EAF0CB3FDB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LOMO, C. Gattuso         AD 9am meeting  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C7300-23E3-40AA-A3A1-5CEDF7371FEB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LOMO, C. Gattuso         AD 9am meeting  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6F0A9DE-99AF-4341-A8E2-9A27C28A49A6}" type="datetime1">
              <a:rPr lang="en-US" smtClean="0"/>
              <a:t>8/23/2024</a:t>
            </a:fld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LOMO, C. Gattuso         AD 9am meeting   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9BC5F921-7585-4442-A757-A5FCC1FA57A5}" type="datetime1">
              <a:rPr lang="en-US" altLang="en-US" smtClean="0"/>
              <a:t>8/23/2024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LOMO, C. Gattuso         AD 9am meeting  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82C12-BDD2-4CC3-8FE8-9D788E373E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57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2E117B2-0751-425A-BDB7-C598AFABFD94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LOMO, C. Gattuso         AD 9am meeting   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 Gattuso 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26-Aug-2024 thru 2-Sept-2024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LOMO Period</a:t>
            </a:r>
          </a:p>
          <a:p>
            <a:r>
              <a:rPr lang="en-US" sz="1800" dirty="0"/>
              <a:t>(L</a:t>
            </a:r>
            <a:r>
              <a:rPr lang="en-US" sz="1800" b="1" dirty="0"/>
              <a:t>imited </a:t>
            </a:r>
            <a:r>
              <a:rPr lang="en-US" sz="1800" dirty="0"/>
              <a:t>O</a:t>
            </a:r>
            <a:r>
              <a:rPr lang="en-US" sz="1800" b="1" dirty="0"/>
              <a:t>perations and Maintenance </a:t>
            </a:r>
            <a:r>
              <a:rPr lang="en-US" sz="1800" dirty="0"/>
              <a:t>O</a:t>
            </a:r>
            <a:r>
              <a:rPr lang="en-US" sz="1800" b="1" dirty="0"/>
              <a:t>utage)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0F86C4-4FF6-79F4-9D86-68CA06398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806543" cy="5265964"/>
          </a:xfrm>
        </p:spPr>
        <p:txBody>
          <a:bodyPr/>
          <a:lstStyle/>
          <a:p>
            <a:r>
              <a:rPr lang="en-US" dirty="0"/>
              <a:t>Employees will only be allowed to perform work that has been preapproved by ALD/senior Management.  </a:t>
            </a:r>
          </a:p>
          <a:p>
            <a:pPr lvl="1"/>
            <a:r>
              <a:rPr lang="en-US" dirty="0"/>
              <a:t>If you have questions about individual activities, please contact me.</a:t>
            </a:r>
          </a:p>
          <a:p>
            <a:endParaRPr lang="en-US" dirty="0"/>
          </a:p>
          <a:p>
            <a:r>
              <a:rPr lang="en-US" dirty="0"/>
              <a:t>During this LOMO period, focus will be placed on supporting DOE 413.3B projects (LBNF/DUNE, PIP-II, HL-LHC AUP and CMS, Mu2e, ACORN, LCLS-II-HE and UIP) along with some Summer Shutdown work (see next slide). </a:t>
            </a:r>
          </a:p>
          <a:p>
            <a:pPr lvl="1"/>
            <a:r>
              <a:rPr lang="en-US" dirty="0"/>
              <a:t>If you are not sure what you are doing during this LOMO period contact your supervisor.</a:t>
            </a:r>
          </a:p>
          <a:p>
            <a:pPr lvl="2"/>
            <a:r>
              <a:rPr lang="en-US" dirty="0"/>
              <a:t>If your still not sure, contact me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CF3DC-D2AC-90DB-C2C1-667F02C7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during the LOMO period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B7319-D205-7B49-2983-A40BDC13D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LOMO, C. Gattuso         AD 9am meeting   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2E2DF-307D-A516-1808-E473ACDF5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719EEB-DEB9-185E-5CA0-F3550D47F4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CF73F99-BC02-4F6C-8AA4-AF9794AB5CBA}" type="datetime1">
              <a:rPr lang="en-US" smtClean="0"/>
              <a:t>8/23/2024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8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649BDC-3EB9-5723-5493-9AC1DF3DB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Booster and 8 Gev Line Collimator Installation activities</a:t>
            </a:r>
          </a:p>
          <a:p>
            <a:pPr lvl="1"/>
            <a:r>
              <a:rPr lang="en-US" dirty="0"/>
              <a:t>Steel and Marble installation </a:t>
            </a:r>
          </a:p>
          <a:p>
            <a:pPr lvl="1"/>
            <a:r>
              <a:rPr lang="en-US" dirty="0"/>
              <a:t>Cable pulls </a:t>
            </a:r>
          </a:p>
          <a:p>
            <a:pPr lvl="1"/>
            <a:r>
              <a:rPr lang="en-US" dirty="0"/>
              <a:t>Terminations</a:t>
            </a:r>
          </a:p>
          <a:p>
            <a:r>
              <a:rPr lang="en-US" dirty="0"/>
              <a:t>MI20 tunnel sump repairs</a:t>
            </a:r>
          </a:p>
          <a:p>
            <a:pPr lvl="1"/>
            <a:r>
              <a:rPr lang="en-US" dirty="0"/>
              <a:t>Pipe Fitters work</a:t>
            </a:r>
          </a:p>
          <a:p>
            <a:r>
              <a:rPr lang="en-US" dirty="0"/>
              <a:t>MI-65 Tritium Mitigation</a:t>
            </a:r>
          </a:p>
          <a:p>
            <a:r>
              <a:rPr lang="en-US" dirty="0"/>
              <a:t>MI20 Cable replacement from the yard to the main Buss supplies </a:t>
            </a:r>
          </a:p>
          <a:p>
            <a:r>
              <a:rPr lang="en-US" dirty="0"/>
              <a:t>Area Walkthroughs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27AD09-80AD-3225-E6C2-722EEB5D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Shutdown activities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4E05D-D1AB-3BD1-BD71-B83509F31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LOMO, C. Gattuso         AD 9am meeting   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7C0BD-C7EF-A8D6-6E4B-13B182A5F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4D9003-20E9-FF20-F4A7-A62D614442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AECF73B-2721-4180-B081-132D162C5E4D}" type="datetime1">
              <a:rPr lang="en-US" smtClean="0"/>
              <a:t>8/23/2024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5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85A981-2B4D-3533-A0B1-BCBDB2A44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22514"/>
            <a:ext cx="9144000" cy="5872162"/>
          </a:xfrm>
        </p:spPr>
        <p:txBody>
          <a:bodyPr/>
          <a:lstStyle/>
          <a:p>
            <a:r>
              <a:rPr lang="en-US" sz="2000" dirty="0"/>
              <a:t>If your current shutdown work activities are being suspended for the LOMO period.</a:t>
            </a:r>
          </a:p>
          <a:p>
            <a:pPr lvl="1"/>
            <a:r>
              <a:rPr lang="en-US" sz="2000" dirty="0"/>
              <a:t>Prior to end of today.</a:t>
            </a:r>
          </a:p>
          <a:p>
            <a:pPr lvl="2"/>
            <a:r>
              <a:rPr lang="en-US" sz="1800" dirty="0"/>
              <a:t>Make your workspace safe</a:t>
            </a:r>
          </a:p>
          <a:p>
            <a:pPr lvl="3"/>
            <a:r>
              <a:rPr lang="en-US" sz="1600" dirty="0"/>
              <a:t>Document where you left off in your activity </a:t>
            </a:r>
          </a:p>
          <a:p>
            <a:pPr lvl="3"/>
            <a:r>
              <a:rPr lang="en-US" sz="1600" dirty="0"/>
              <a:t>Store tools and equipment</a:t>
            </a:r>
          </a:p>
          <a:p>
            <a:pPr lvl="3"/>
            <a:r>
              <a:rPr lang="en-US" sz="1600" dirty="0"/>
              <a:t>Complete House Cleaning, remove clutter</a:t>
            </a:r>
          </a:p>
          <a:p>
            <a:pPr lvl="3"/>
            <a:r>
              <a:rPr lang="en-US" sz="1600" dirty="0"/>
              <a:t>Turn off any equipment not be used</a:t>
            </a:r>
          </a:p>
          <a:p>
            <a:pPr lvl="1"/>
            <a:r>
              <a:rPr lang="en-US" sz="2000" dirty="0"/>
              <a:t>When returning to your pre-LOMO activity</a:t>
            </a:r>
          </a:p>
          <a:p>
            <a:pPr lvl="2"/>
            <a:r>
              <a:rPr lang="en-US" sz="1800" dirty="0"/>
              <a:t>Complete a Job walkdown prior to restarting task.</a:t>
            </a:r>
          </a:p>
          <a:p>
            <a:pPr lvl="3"/>
            <a:r>
              <a:rPr lang="en-US" sz="1600" dirty="0"/>
              <a:t>Note any changes to work area that might have occurred during the LOMO period.</a:t>
            </a:r>
          </a:p>
          <a:p>
            <a:pPr lvl="4"/>
            <a:r>
              <a:rPr lang="en-US" sz="1600" dirty="0"/>
              <a:t>Environmental and Physical </a:t>
            </a:r>
          </a:p>
          <a:p>
            <a:pPr lvl="3"/>
            <a:r>
              <a:rPr lang="en-US" sz="1600" dirty="0"/>
              <a:t>Review HA and adjust if needed </a:t>
            </a:r>
          </a:p>
          <a:p>
            <a:pPr lvl="3"/>
            <a:r>
              <a:rPr lang="en-US" sz="1600" dirty="0"/>
              <a:t>Review/inspect equipment needed for the job prior to restarting</a:t>
            </a:r>
          </a:p>
          <a:p>
            <a:pPr lvl="2"/>
            <a:r>
              <a:rPr lang="en-US" sz="1800" dirty="0"/>
              <a:t>We understand that this will impact the completion date of your activities.</a:t>
            </a:r>
          </a:p>
          <a:p>
            <a:pPr lvl="3"/>
            <a:r>
              <a:rPr lang="en-US" sz="1600" dirty="0"/>
              <a:t>Your job is to complete the task safely</a:t>
            </a:r>
          </a:p>
          <a:p>
            <a:pPr lvl="3"/>
            <a:r>
              <a:rPr lang="en-US" sz="1600" dirty="0"/>
              <a:t>My &amp; Tony’s Job is to understand what the impact and adjust the schedule  accordingly.</a:t>
            </a:r>
          </a:p>
          <a:p>
            <a:pPr lvl="4"/>
            <a:r>
              <a:rPr lang="en-US" sz="1600" dirty="0"/>
              <a:t>NO ONE should feel ANY time pressure.</a:t>
            </a:r>
          </a:p>
          <a:p>
            <a:pPr lvl="4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DCD1B5-8510-B639-6A75-875702CC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94637"/>
            <a:ext cx="8686800" cy="427877"/>
          </a:xfrm>
        </p:spPr>
        <p:txBody>
          <a:bodyPr/>
          <a:lstStyle/>
          <a:p>
            <a:r>
              <a:rPr lang="en-US" dirty="0"/>
              <a:t>Summer Shutdown activities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7DA5C-8683-927B-AA2A-7EDF5F0B7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LOMO, C. Gattuso         AD 9am meeting   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42077-C718-5B98-494C-0A634B3AD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2F3275-B8D1-96E5-7A50-6998AC6B9E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E7E901-1089-42BD-9F37-25B767DF86DC}" type="datetime1">
              <a:rPr lang="en-US" smtClean="0"/>
              <a:t>8/23/2024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3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710446-6A35-E5C8-6A12-5FB451AA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93236"/>
            <a:ext cx="8672513" cy="5059363"/>
          </a:xfrm>
        </p:spPr>
        <p:txBody>
          <a:bodyPr/>
          <a:lstStyle/>
          <a:p>
            <a:r>
              <a:rPr lang="en-US" dirty="0"/>
              <a:t>ShutCo Transitioning to </a:t>
            </a:r>
            <a:r>
              <a:rPr lang="en-US"/>
              <a:t>LOCO </a:t>
            </a:r>
            <a:endParaRPr lang="en-US" dirty="0"/>
          </a:p>
          <a:p>
            <a:pPr lvl="1"/>
            <a:r>
              <a:rPr lang="en-US" dirty="0"/>
              <a:t>Sunday Aug 25</a:t>
            </a:r>
            <a:r>
              <a:rPr lang="en-US" baseline="30000" dirty="0"/>
              <a:t>th</a:t>
            </a:r>
            <a:r>
              <a:rPr lang="en-US" dirty="0"/>
              <a:t> at 12:00</a:t>
            </a:r>
          </a:p>
          <a:p>
            <a:pPr lvl="1"/>
            <a:r>
              <a:rPr lang="en-US" dirty="0"/>
              <a:t>Tuesday Sept 3</a:t>
            </a:r>
            <a:r>
              <a:rPr lang="en-US" baseline="30000" dirty="0"/>
              <a:t>rd</a:t>
            </a:r>
            <a:r>
              <a:rPr lang="en-US" dirty="0"/>
              <a:t> at 09:00</a:t>
            </a:r>
          </a:p>
          <a:p>
            <a:r>
              <a:rPr lang="en-US" dirty="0"/>
              <a:t>Point of Contact (POC) Lists for each Directorate/Division are being assembled</a:t>
            </a:r>
          </a:p>
          <a:p>
            <a:pPr lvl="1"/>
            <a:r>
              <a:rPr lang="en-US" dirty="0"/>
              <a:t>AD Cons Gattuso </a:t>
            </a:r>
          </a:p>
          <a:p>
            <a:r>
              <a:rPr lang="en-US" dirty="0"/>
              <a:t>09:00 meetings </a:t>
            </a:r>
          </a:p>
          <a:p>
            <a:pPr lvl="1"/>
            <a:r>
              <a:rPr lang="en-US" dirty="0"/>
              <a:t>Will be suspended during LOMO</a:t>
            </a:r>
          </a:p>
          <a:p>
            <a:pPr lvl="1"/>
            <a:r>
              <a:rPr lang="en-US" dirty="0"/>
              <a:t>I will be conducting daily walk throughs to obtain updates/Status  of Shutdown Activities during this time frame.</a:t>
            </a:r>
          </a:p>
          <a:p>
            <a:pPr lvl="2"/>
            <a:r>
              <a:rPr lang="en-US" dirty="0"/>
              <a:t>If problems to come up contact me directly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If an Emergency occurs call 3131</a:t>
            </a:r>
          </a:p>
          <a:p>
            <a:pPr lvl="1"/>
            <a:r>
              <a:rPr lang="en-US" dirty="0"/>
              <a:t>Normal 09:00 meeting will resume September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E7D07D-F989-B978-2997-B4A7B3FB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3" y="100041"/>
            <a:ext cx="8686800" cy="427877"/>
          </a:xfrm>
        </p:spPr>
        <p:txBody>
          <a:bodyPr/>
          <a:lstStyle/>
          <a:p>
            <a:r>
              <a:rPr lang="en-US" dirty="0"/>
              <a:t>Communications LOMO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FB725-726B-10AB-DDAC-DD63836D6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LOMO, C. Gattuso         AD 9am meeting   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9E0EB-7568-7419-41EC-AC692B3C8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5BC5A4-18F7-2186-9A64-E76FB23E0D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3EEBC3-F83F-425D-9ACB-6ACBE3BF53A1}" type="datetime1">
              <a:rPr lang="en-US" smtClean="0"/>
              <a:t>8/23/2024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9376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52459</TotalTime>
  <Words>433</Words>
  <Application>Microsoft Office PowerPoint</Application>
  <PresentationFormat>On-screen Show (4:3)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Helvetica Neue</vt:lpstr>
      <vt:lpstr>Arial</vt:lpstr>
      <vt:lpstr>Calibri</vt:lpstr>
      <vt:lpstr>Helvetica</vt:lpstr>
      <vt:lpstr>Fermilab_PPT_090815</vt:lpstr>
      <vt:lpstr>PowerPoint Presentation</vt:lpstr>
      <vt:lpstr>Activities during the LOMO period</vt:lpstr>
      <vt:lpstr>Summer Shutdown activities</vt:lpstr>
      <vt:lpstr>Summer Shutdown activities</vt:lpstr>
      <vt:lpstr>Communications LOMO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Consolato Gattuso</cp:lastModifiedBy>
  <cp:revision>944</cp:revision>
  <cp:lastPrinted>2020-11-05T17:47:55Z</cp:lastPrinted>
  <dcterms:created xsi:type="dcterms:W3CDTF">2020-01-09T15:14:09Z</dcterms:created>
  <dcterms:modified xsi:type="dcterms:W3CDTF">2024-08-23T13:00:08Z</dcterms:modified>
</cp:coreProperties>
</file>