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117B9-E1DE-4E31-902E-1AAA5A807F1A}" v="15" dt="2024-08-23T11:44:49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7" d="100"/>
          <a:sy n="77" d="100"/>
        </p:scale>
        <p:origin x="10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803117B9-E1DE-4E31-902E-1AAA5A807F1A}"/>
    <pc:docChg chg="modSld">
      <pc:chgData name="Jerry N. Makara" userId="336db413-2475-4489-92f2-557bb2c40f7b" providerId="ADAL" clId="{803117B9-E1DE-4E31-902E-1AAA5A807F1A}" dt="2024-08-23T11:45:04.923" v="366" actId="14100"/>
      <pc:docMkLst>
        <pc:docMk/>
      </pc:docMkLst>
      <pc:sldChg chg="addSp delSp modSp mod">
        <pc:chgData name="Jerry N. Makara" userId="336db413-2475-4489-92f2-557bb2c40f7b" providerId="ADAL" clId="{803117B9-E1DE-4E31-902E-1AAA5A807F1A}" dt="2024-08-23T11:45:04.923" v="366" actId="14100"/>
        <pc:sldMkLst>
          <pc:docMk/>
          <pc:sldMk cId="3368589570" sldId="256"/>
        </pc:sldMkLst>
        <pc:spChg chg="mod">
          <ac:chgData name="Jerry N. Makara" userId="336db413-2475-4489-92f2-557bb2c40f7b" providerId="ADAL" clId="{803117B9-E1DE-4E31-902E-1AAA5A807F1A}" dt="2024-08-23T11:32:48.459" v="61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803117B9-E1DE-4E31-902E-1AAA5A807F1A}" dt="2024-08-23T11:35:26.355" v="170" actId="6549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803117B9-E1DE-4E31-902E-1AAA5A807F1A}" dt="2024-08-23T11:45:04.923" v="366" actId="14100"/>
          <ac:spMkLst>
            <pc:docMk/>
            <pc:sldMk cId="3368589570" sldId="256"/>
            <ac:spMk id="42" creationId="{B9BC3B8F-CADD-466B-B020-C18B639C554B}"/>
          </ac:spMkLst>
        </pc:spChg>
        <pc:spChg chg="mod">
          <ac:chgData name="Jerry N. Makara" userId="336db413-2475-4489-92f2-557bb2c40f7b" providerId="ADAL" clId="{803117B9-E1DE-4E31-902E-1AAA5A807F1A}" dt="2024-08-23T11:36:57.234" v="362" actId="20577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803117B9-E1DE-4E31-902E-1AAA5A807F1A}" dt="2024-08-23T11:32:16.497" v="3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803117B9-E1DE-4E31-902E-1AAA5A807F1A}" dt="2024-08-23T11:32:55.167" v="62" actId="1076"/>
          <ac:picMkLst>
            <pc:docMk/>
            <pc:sldMk cId="3368589570" sldId="256"/>
            <ac:picMk id="7" creationId="{0A19B5D7-B8CF-9752-6AB3-80ED9867D6B8}"/>
          </ac:picMkLst>
        </pc:picChg>
        <pc:picChg chg="del">
          <ac:chgData name="Jerry N. Makara" userId="336db413-2475-4489-92f2-557bb2c40f7b" providerId="ADAL" clId="{803117B9-E1DE-4E31-902E-1AAA5A807F1A}" dt="2024-08-23T11:34:50.186" v="120" actId="478"/>
          <ac:picMkLst>
            <pc:docMk/>
            <pc:sldMk cId="3368589570" sldId="256"/>
            <ac:picMk id="10" creationId="{955055A4-AF94-5D60-69D1-965376CB20F3}"/>
          </ac:picMkLst>
        </pc:picChg>
        <pc:picChg chg="add mod">
          <ac:chgData name="Jerry N. Makara" userId="336db413-2475-4489-92f2-557bb2c40f7b" providerId="ADAL" clId="{803117B9-E1DE-4E31-902E-1AAA5A807F1A}" dt="2024-08-23T11:33:21.088" v="67" actId="1076"/>
          <ac:picMkLst>
            <pc:docMk/>
            <pc:sldMk cId="3368589570" sldId="256"/>
            <ac:picMk id="17" creationId="{9BEFA279-BD05-D1F6-5AD0-E77B93B90C01}"/>
          </ac:picMkLst>
        </pc:picChg>
        <pc:picChg chg="add mod">
          <ac:chgData name="Jerry N. Makara" userId="336db413-2475-4489-92f2-557bb2c40f7b" providerId="ADAL" clId="{803117B9-E1DE-4E31-902E-1AAA5A807F1A}" dt="2024-08-23T11:34:56.834" v="122" actId="1076"/>
          <ac:picMkLst>
            <pc:docMk/>
            <pc:sldMk cId="3368589570" sldId="256"/>
            <ac:picMk id="18" creationId="{292D867A-03B3-EA16-84B0-BA940764EC72}"/>
          </ac:picMkLst>
        </pc:picChg>
        <pc:picChg chg="mod">
          <ac:chgData name="Jerry N. Makara" userId="336db413-2475-4489-92f2-557bb2c40f7b" providerId="ADAL" clId="{803117B9-E1DE-4E31-902E-1AAA5A807F1A}" dt="2024-08-23T11:33:02.651" v="64" actId="1038"/>
          <ac:picMkLst>
            <pc:docMk/>
            <pc:sldMk cId="3368589570" sldId="256"/>
            <ac:picMk id="21" creationId="{BCBA459A-D8B6-8E78-6582-E3FC69554E49}"/>
          </ac:picMkLst>
        </pc:picChg>
        <pc:picChg chg="del">
          <ac:chgData name="Jerry N. Makara" userId="336db413-2475-4489-92f2-557bb2c40f7b" providerId="ADAL" clId="{803117B9-E1DE-4E31-902E-1AAA5A807F1A}" dt="2024-08-23T11:33:13.394" v="65" actId="478"/>
          <ac:picMkLst>
            <pc:docMk/>
            <pc:sldMk cId="3368589570" sldId="256"/>
            <ac:picMk id="24" creationId="{0D4659A2-B6EB-A581-457C-F9CDD7D97067}"/>
          </ac:picMkLst>
        </pc:picChg>
        <pc:picChg chg="mod">
          <ac:chgData name="Jerry N. Makara" userId="336db413-2475-4489-92f2-557bb2c40f7b" providerId="ADAL" clId="{803117B9-E1DE-4E31-902E-1AAA5A807F1A}" dt="2024-08-23T11:44:49.416" v="364" actId="1038"/>
          <ac:picMkLst>
            <pc:docMk/>
            <pc:sldMk cId="3368589570" sldId="256"/>
            <ac:picMk id="26" creationId="{EBEA010B-E7E8-DB1E-BB65-2B8B634B69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8/23/2024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8/23/2024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09922886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at RT for maintenance;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instr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air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found failed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HECM31 installation ongoing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0" y="3124200"/>
            <a:ext cx="3659797" cy="1200329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operations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ALAT CBs cold, no problem recovery from short planned power outage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…Andy Pond back online to CMTF/NML; Casey Pond flow reduction in near future.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1" y="2139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</a:t>
            </a:r>
            <a:r>
              <a:rPr lang="en-US" sz="1600" b="1" i="1">
                <a:solidFill>
                  <a:srgbClr val="996600"/>
                </a:solidFill>
              </a:rPr>
              <a:t>(not ODH area)</a:t>
            </a:r>
            <a:endParaRPr lang="en-US" sz="1600" b="1" i="1" dirty="0">
              <a:solidFill>
                <a:srgbClr val="996600"/>
              </a:solidFill>
            </a:endParaRP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925722"/>
            <a:ext cx="30480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49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73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20" y="14478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A19B5D7-B8CF-9752-6AB3-80ED9867D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64" y="67238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D6992A99-6612-95A7-AEEF-BF1C2E37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49" y="1295400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9BEFA279-BD05-D1F6-5AD0-E77B93B9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" y="187629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kara\Desktop\thermometer hot.JPG">
            <a:extLst>
              <a:ext uri="{FF2B5EF4-FFF2-40B4-BE49-F238E27FC236}">
                <a16:creationId xmlns:a16="http://schemas.microsoft.com/office/drawing/2014/main" id="{292D867A-03B3-EA16-84B0-BA940764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86" y="218953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27808</TotalTime>
  <Words>170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1043</cp:revision>
  <dcterms:created xsi:type="dcterms:W3CDTF">2013-09-14T14:02:30Z</dcterms:created>
  <dcterms:modified xsi:type="dcterms:W3CDTF">2024-08-23T11:45:06Z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