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8/22/2024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8/22/2024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8/22/2024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8/22/2024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8/22/2024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8/22/2024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Steel/marble stacking in progress, nearing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Cable pulls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Ready for cable pulls following completion of collimator steel/marble stacking early next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Girder 1-2 manifold leak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Leak patched. Monitoring.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Kicker and chopper maintenance underway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GMPS transformer cleaning underway</a:t>
            </a:r>
            <a:endParaRPr lang="en-US" sz="16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Full set of magnetic field measurements taken on the D magnet, F magnet after closure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12602</TotalTime>
  <Words>80</Words>
  <Application>Microsoft Office PowerPoint</Application>
  <PresentationFormat>On-screen Show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98</cp:revision>
  <cp:lastPrinted>2014-01-20T19:40:21Z</cp:lastPrinted>
  <dcterms:created xsi:type="dcterms:W3CDTF">2021-08-20T13:25:13Z</dcterms:created>
  <dcterms:modified xsi:type="dcterms:W3CDTF">2024-08-23T13:19:10Z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