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86" r:id="rId4"/>
    <p:sldId id="311" r:id="rId5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311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008080"/>
    <a:srgbClr val="004C97"/>
    <a:srgbClr val="6600FF"/>
    <a:srgbClr val="CCCC00"/>
    <a:srgbClr val="FF9900"/>
    <a:srgbClr val="33CC33"/>
    <a:srgbClr val="003087"/>
    <a:srgbClr val="FF33CC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5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62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8/23/2024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8/23/2024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8/9/2024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8/9/2024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8/9/2024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8/9/2024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8/9/2024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8/9/2024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8/9/2024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8/9/2024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Jerry Annala | Muon Campus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Shutdown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Jerry Annala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Friday 09:00 Shutdown Meeting 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August 23,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Muon Campus status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E1D7-718F-4B69-B0BB-E2437D1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8/9/2024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7ADB4-F7C8-403F-A498-26D2FD54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/>
              <a:t>Jerry Annala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311C2-48AE-4864-91BD-D693DB32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2</a:t>
            </a:fld>
            <a:endParaRPr lang="en-US" altLang="en-US" sz="12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C1ECAAB-82EA-4488-8934-2EA55ACC3947}"/>
              </a:ext>
            </a:extLst>
          </p:cNvPr>
          <p:cNvSpPr txBox="1">
            <a:spLocks/>
          </p:cNvSpPr>
          <p:nvPr/>
        </p:nvSpPr>
        <p:spPr>
          <a:xfrm rot="16200000">
            <a:off x="5171960" y="1658111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Alternative M5 optics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A90B59B-B90A-46DA-8A38-044E39BF583F}"/>
              </a:ext>
            </a:extLst>
          </p:cNvPr>
          <p:cNvSpPr txBox="1">
            <a:spLocks/>
          </p:cNvSpPr>
          <p:nvPr/>
        </p:nvSpPr>
        <p:spPr>
          <a:xfrm rot="16200000">
            <a:off x="5831837" y="1233627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M1-M3 Optics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FA65EA-4B2E-4FB1-9BFC-95C554DB4EEA}"/>
              </a:ext>
            </a:extLst>
          </p:cNvPr>
          <p:cNvSpPr txBox="1"/>
          <p:nvPr/>
        </p:nvSpPr>
        <p:spPr>
          <a:xfrm>
            <a:off x="228600" y="795926"/>
            <a:ext cx="86868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Many tunnel jobs still need final engineering or planning details before work begins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Injection Kicker horizontal motion-control issue fixed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M4 Final Focus LQ’s alignment work holding for analysis of target position change </a:t>
            </a: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Planning for Power Supply primary wiring and circuit breaker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ESS2 assembly has begun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Prototype ESS2 will need to be removed from DR prior to running beam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Related to buyback accounting between Mu2e Project and AD spares funds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Hope that operational ESS2 will be ready for installation in early October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Will evaluate options if operational ESS2 is delayed significantly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AP-0 A/C work back on hold after a few days of controls activity four weeks ago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Fluorinert skid for extraction septa is in progress</a:t>
            </a:r>
          </a:p>
        </p:txBody>
      </p:sp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9CD3E-9F56-195B-CEDC-53E499B3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095C3-2685-95EC-BC35-1C3894029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897973"/>
            <a:ext cx="8672513" cy="546455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worklist items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AP-0 Dump system will be drained but is on hold.</a:t>
            </a:r>
          </a:p>
          <a:p>
            <a:pPr lvl="2">
              <a:spcBef>
                <a:spcPts val="0"/>
              </a:spcBef>
            </a:pPr>
            <a:r>
              <a:rPr lang="en-US" sz="16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Crane control pendant batteries are on order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Install rad hard 8Q24 at Q205, send uninstalled 8Q24 to TD for rad hard water lines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Q205 vacuum pipe replacement to simplify vacuum connection to ELAM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Profilometer extraction profile monitor vacuum Tee installed upstream of ELAM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Several alignment tasks including D30 level run and M4 Final Focus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ESS1 and ESS2 septum stand motion-control improvements in progress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M4 Final Focus vacuum installation, A/C dipole installation 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to upgrade power supply panel breakers as necessary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Install additional steel shielding above ECMAG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Repair Kirk Key hardware on disconnects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Hope to finish operational ESS2 and install it in tunnel late in shutdown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ESS2 (operational version in A0 Clean Room)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ESS2 cathode will be installed with the small warpage</a:t>
            </a:r>
          </a:p>
          <a:p>
            <a:pPr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Three-point cathode support adjustments may reduce the warpage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AP-0 A/C controls work paused; reason unknown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C93F9-8CDE-3E29-1E07-2E673A53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8/9/2024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9D8C-405A-D465-CC22-3C018AAF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/>
              <a:t>Jerry Annala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6CACC-DD80-F031-9FC7-73C61240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31999396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668970</TotalTime>
  <Words>322</Words>
  <Application>Microsoft Office PowerPoint</Application>
  <PresentationFormat>On-screen Show (4:3)</PresentationFormat>
  <Paragraphs>45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FermilabTempate</vt:lpstr>
      <vt:lpstr>Fermilab: Footer Only</vt:lpstr>
      <vt:lpstr>Muon Campus Shutdown Report</vt:lpstr>
      <vt:lpstr> Muon Campus status</vt:lpstr>
      <vt:lpstr>Upcoming work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Gerald E Annala</cp:lastModifiedBy>
  <cp:revision>1194</cp:revision>
  <cp:lastPrinted>2016-10-17T16:36:40Z</cp:lastPrinted>
  <dcterms:created xsi:type="dcterms:W3CDTF">2014-12-17T13:45:40Z</dcterms:created>
  <dcterms:modified xsi:type="dcterms:W3CDTF">2024-08-23T13:36:56Z</dcterms:modified>
</cp:coreProperties>
</file>