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61" r:id="rId4"/>
    <p:sldId id="263" r:id="rId5"/>
    <p:sldId id="264" r:id="rId6"/>
    <p:sldId id="265" r:id="rId7"/>
    <p:sldId id="266" r:id="rId8"/>
    <p:sldId id="260" r:id="rId9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382EF-F49E-4FD4-86B5-328F15634CB5}" v="2" dt="2024-08-15T21:12:18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72"/>
  </p:normalViewPr>
  <p:slideViewPr>
    <p:cSldViewPr snapToGrid="0">
      <p:cViewPr varScale="1">
        <p:scale>
          <a:sx n="120" d="100"/>
          <a:sy n="120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8C888-6C87-1140-9566-D5625BCB346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38947-0475-E649-8B2D-523EF162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4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TitleSlide_060514.png"/>
          <p:cNvPicPr/>
          <p:nvPr/>
        </p:nvPicPr>
        <p:blipFill>
          <a:blip r:embed="rId15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2" name="Picture 6" descr="FermiLogo_RGB_NALBlue.png"/>
          <p:cNvPicPr/>
          <p:nvPr/>
        </p:nvPicPr>
        <p:blipFill>
          <a:blip r:embed="rId16"/>
          <a:stretch/>
        </p:blipFill>
        <p:spPr>
          <a:xfrm>
            <a:off x="793800" y="1149480"/>
            <a:ext cx="3265200" cy="58860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06400" y="3559320"/>
            <a:ext cx="7524360" cy="113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4C97"/>
                </a:solidFill>
                <a:latin typeface="Arial"/>
                <a:ea typeface="Geneva"/>
              </a:rPr>
              <a:t>Main Injector Shutdown Status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806400" y="4842000"/>
            <a:ext cx="7524360" cy="14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4C97"/>
                </a:solidFill>
                <a:latin typeface="Arial"/>
              </a:rPr>
              <a:t>Denton Morris, Marty Murphy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AD 0:900 Scheduling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 Meeting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August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 </a:t>
            </a: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23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, 2024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8/23/24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244800" y="969888"/>
            <a:ext cx="834074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MI-8 Collimator installation		</a:t>
            </a:r>
          </a:p>
          <a:p>
            <a:r>
              <a:rPr lang="en-US" dirty="0"/>
              <a:t>		Cable pulls completed</a:t>
            </a:r>
          </a:p>
          <a:p>
            <a:r>
              <a:rPr lang="en-US" dirty="0"/>
              <a:t>		Collimator steel is being staged at MI-8</a:t>
            </a:r>
          </a:p>
          <a:p>
            <a:r>
              <a:rPr lang="en-US" dirty="0"/>
              <a:t>		Iron workers start Monday (Aug. 26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RF Dual PA cavity upgrades (3 stations)</a:t>
            </a:r>
          </a:p>
          <a:p>
            <a:r>
              <a:rPr lang="en-US" dirty="0"/>
              <a:t>		Electrical pulls are complete</a:t>
            </a:r>
          </a:p>
          <a:p>
            <a:r>
              <a:rPr lang="en-US" dirty="0"/>
              <a:t>		Upgrading four modulators (one spare)</a:t>
            </a:r>
          </a:p>
          <a:p>
            <a:r>
              <a:rPr lang="en-US" dirty="0"/>
              <a:t>		NOTE:  Unable to test any RF until KRS pulsed power returns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Address found LCW leaks (underway with TD support)</a:t>
            </a:r>
          </a:p>
          <a:p>
            <a:r>
              <a:rPr lang="en-US" dirty="0"/>
              <a:t>		332 Dipole will be addressed next week</a:t>
            </a:r>
          </a:p>
          <a:p>
            <a:endParaRPr lang="en-US" dirty="0"/>
          </a:p>
          <a:p>
            <a:r>
              <a:rPr lang="en-US" dirty="0"/>
              <a:t>	MI-201 Sump discharge line replacement – underway</a:t>
            </a:r>
          </a:p>
          <a:p>
            <a:r>
              <a:rPr lang="en-US" dirty="0"/>
              <a:t>	MI-218 Sump discharge line replacement – completed, waiting on </a:t>
            </a:r>
          </a:p>
          <a:p>
            <a:r>
              <a:rPr lang="en-US" dirty="0"/>
              <a:t>		topo analysis</a:t>
            </a:r>
          </a:p>
          <a:p>
            <a:endParaRPr lang="en-US" dirty="0"/>
          </a:p>
          <a:p>
            <a:r>
              <a:rPr lang="en-US" dirty="0"/>
              <a:t>	Vacuum issues in P150 line (~704) being investigated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2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Upstairs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8/23/24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596927" y="927564"/>
            <a:ext cx="7843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jobs:</a:t>
            </a:r>
          </a:p>
          <a:p>
            <a:endParaRPr lang="en-US" dirty="0"/>
          </a:p>
          <a:p>
            <a:r>
              <a:rPr lang="en-US" dirty="0"/>
              <a:t>Heat Exchanger cleaning: MI-62, MI-8, MI-10, 20 and 30, 50 are finished*</a:t>
            </a:r>
          </a:p>
          <a:p>
            <a:r>
              <a:rPr lang="en-US" dirty="0"/>
              <a:t>	MI-40 in progress </a:t>
            </a:r>
          </a:p>
          <a:p>
            <a:r>
              <a:rPr lang="en-US" dirty="0"/>
              <a:t>	Investigating pitting and corrosion in end shells</a:t>
            </a:r>
          </a:p>
          <a:p>
            <a:endParaRPr lang="en-US" dirty="0"/>
          </a:p>
          <a:p>
            <a:r>
              <a:rPr lang="en-US" dirty="0"/>
              <a:t>VCB PMs continue ring wide</a:t>
            </a:r>
          </a:p>
          <a:p>
            <a:r>
              <a:rPr lang="en-US" dirty="0"/>
              <a:t>Transformer/Switchgear PMs (paused)</a:t>
            </a:r>
          </a:p>
          <a:p>
            <a:endParaRPr lang="en-US" dirty="0"/>
          </a:p>
          <a:p>
            <a:r>
              <a:rPr lang="en-US" dirty="0"/>
              <a:t>PM all compressors LCW filters/pumps/motors</a:t>
            </a:r>
          </a:p>
          <a:p>
            <a:endParaRPr lang="en-US" dirty="0"/>
          </a:p>
          <a:p>
            <a:r>
              <a:rPr lang="en-US" dirty="0"/>
              <a:t>MI-20 Upper transformer cable pulls</a:t>
            </a:r>
          </a:p>
          <a:p>
            <a:r>
              <a:rPr lang="en-US" dirty="0"/>
              <a:t>MI-20 Lower transformer cable pulls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4324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ack of concrete slabs&#10;&#10;Description automatically generated">
            <a:extLst>
              <a:ext uri="{FF2B5EF4-FFF2-40B4-BE49-F238E27FC236}">
                <a16:creationId xmlns:a16="http://schemas.microsoft.com/office/drawing/2014/main" id="{7C12A706-921F-CB7F-002D-55C45017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" y="774183"/>
            <a:ext cx="8999720" cy="4158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D5FDF5-3C83-7FD1-CBAD-2DAEF4258042}"/>
              </a:ext>
            </a:extLst>
          </p:cNvPr>
          <p:cNvSpPr txBox="1"/>
          <p:nvPr/>
        </p:nvSpPr>
        <p:spPr>
          <a:xfrm>
            <a:off x="574157" y="5146158"/>
            <a:ext cx="820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Kyle’s Pile of steel staged underground in the MI-8 MVA.</a:t>
            </a:r>
          </a:p>
        </p:txBody>
      </p:sp>
    </p:spTree>
    <p:extLst>
      <p:ext uri="{BB962C8B-B14F-4D97-AF65-F5344CB8AC3E}">
        <p14:creationId xmlns:p14="http://schemas.microsoft.com/office/powerpoint/2010/main" val="384028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hard hat and looking at a yellow cable&#10;&#10;Description automatically generated">
            <a:extLst>
              <a:ext uri="{FF2B5EF4-FFF2-40B4-BE49-F238E27FC236}">
                <a16:creationId xmlns:a16="http://schemas.microsoft.com/office/drawing/2014/main" id="{1D608BDC-CD3A-7BBC-A101-FEC939F9D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3" y="159487"/>
            <a:ext cx="2808389" cy="6081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B44208-381C-BA30-EB67-A82D3CA9F55F}"/>
              </a:ext>
            </a:extLst>
          </p:cNvPr>
          <p:cNvSpPr txBox="1"/>
          <p:nvPr/>
        </p:nvSpPr>
        <p:spPr>
          <a:xfrm>
            <a:off x="4688958" y="2232837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Freshly pulled instrumentation cables</a:t>
            </a:r>
          </a:p>
          <a:p>
            <a:r>
              <a:rPr lang="en-US" dirty="0"/>
              <a:t>In the MI-8 electronics room.</a:t>
            </a:r>
          </a:p>
        </p:txBody>
      </p:sp>
    </p:spTree>
    <p:extLst>
      <p:ext uri="{BB962C8B-B14F-4D97-AF65-F5344CB8AC3E}">
        <p14:creationId xmlns:p14="http://schemas.microsoft.com/office/powerpoint/2010/main" val="254228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machine in a building&#10;&#10;Description automatically generated">
            <a:extLst>
              <a:ext uri="{FF2B5EF4-FFF2-40B4-BE49-F238E27FC236}">
                <a16:creationId xmlns:a16="http://schemas.microsoft.com/office/drawing/2014/main" id="{DC90DBE9-73F5-BBD0-D7A6-43CA0BA08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5" y="489098"/>
            <a:ext cx="4266313" cy="5688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1422E-B5FF-C8A8-08C5-FF8FC13EC5F3}"/>
              </a:ext>
            </a:extLst>
          </p:cNvPr>
          <p:cNvSpPr txBox="1"/>
          <p:nvPr/>
        </p:nvSpPr>
        <p:spPr>
          <a:xfrm>
            <a:off x="5454502" y="1765004"/>
            <a:ext cx="3104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MI-50 pond/LCW heat exchanger cleaning.</a:t>
            </a:r>
          </a:p>
        </p:txBody>
      </p:sp>
    </p:spTree>
    <p:extLst>
      <p:ext uri="{BB962C8B-B14F-4D97-AF65-F5344CB8AC3E}">
        <p14:creationId xmlns:p14="http://schemas.microsoft.com/office/powerpoint/2010/main" val="153924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Conventional Power Outages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430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8/23/24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7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457200" y="1188720"/>
            <a:ext cx="829056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	Please report any additional MI outages to the MCR.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3E1226-C0E0-AD72-ADA4-F3C3D8E17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255886"/>
              </p:ext>
            </p:extLst>
          </p:nvPr>
        </p:nvGraphicFramePr>
        <p:xfrm>
          <a:off x="1031875" y="2143125"/>
          <a:ext cx="7143750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2812" imgH="2842422" progId="Excel.Sheet.12">
                  <p:embed/>
                </p:oleObj>
              </mc:Choice>
              <mc:Fallback>
                <p:oleObj name="Worksheet" r:id="rId2" imgW="5722812" imgH="2842422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A3E1226-C0E0-AD72-ADA4-F3C3D8E176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1875" y="2143125"/>
                        <a:ext cx="7143750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69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13409</TotalTime>
  <Words>284</Words>
  <Application>Microsoft Macintosh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Symbol</vt:lpstr>
      <vt:lpstr>Wingdings</vt:lpstr>
      <vt:lpstr>Office Theme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subject/>
  <dc:creator>John A. Johnstone x2981 09567N</dc:creator>
  <dc:description/>
  <cp:lastModifiedBy>Martin Murphy</cp:lastModifiedBy>
  <cp:revision>81</cp:revision>
  <cp:lastPrinted>2015-08-06T13:01:48Z</cp:lastPrinted>
  <dcterms:created xsi:type="dcterms:W3CDTF">2015-07-29T16:24:19Z</dcterms:created>
  <dcterms:modified xsi:type="dcterms:W3CDTF">2024-08-23T13:46:52Z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Sandbox Studio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39</vt:i4>
  </property>
</Properties>
</file>