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FF99"/>
    <a:srgbClr val="00CC99"/>
    <a:srgbClr val="FF3300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440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008/02/2024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Week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228600" y="1149945"/>
            <a:ext cx="8931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Electricians working on KRF Waveguide compressors electrical upgrade.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18585</TotalTime>
  <Words>33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Shutdown Week 4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359</cp:revision>
  <cp:lastPrinted>2014-01-20T19:40:21Z</cp:lastPrinted>
  <dcterms:created xsi:type="dcterms:W3CDTF">2014-01-03T20:18:13Z</dcterms:created>
  <dcterms:modified xsi:type="dcterms:W3CDTF">2024-08-23T13:37:04Z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