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6"/>
  </p:notesMasterIdLst>
  <p:handoutMasterIdLst>
    <p:handoutMasterId r:id="rId7"/>
  </p:handoutMasterIdLst>
  <p:sldIdLst>
    <p:sldId id="6131" r:id="rId2"/>
    <p:sldId id="6440" r:id="rId3"/>
    <p:sldId id="6443" r:id="rId4"/>
    <p:sldId id="6442" r:id="rId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0432FF"/>
    <a:srgbClr val="99D6EA"/>
    <a:srgbClr val="AB7942"/>
    <a:srgbClr val="003087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89" autoAdjust="0"/>
    <p:restoredTop sz="95734"/>
  </p:normalViewPr>
  <p:slideViewPr>
    <p:cSldViewPr snapToGrid="0" snapToObjects="1" showGuides="1">
      <p:cViewPr varScale="1">
        <p:scale>
          <a:sx n="119" d="100"/>
          <a:sy n="119" d="100"/>
        </p:scale>
        <p:origin x="752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y Rakness" userId="e762933e-c412-4afc-9c3c-ec92fae47034" providerId="ADAL" clId="{04B4E8DC-87F5-9F46-8AD7-3E0C706BF232}"/>
    <pc:docChg chg="custSel modSld">
      <pc:chgData name="Gregory Rakness" userId="e762933e-c412-4afc-9c3c-ec92fae47034" providerId="ADAL" clId="{04B4E8DC-87F5-9F46-8AD7-3E0C706BF232}" dt="2024-08-16T13:07:25.023" v="706" actId="20577"/>
      <pc:docMkLst>
        <pc:docMk/>
      </pc:docMkLst>
      <pc:sldChg chg="modSp mod">
        <pc:chgData name="Gregory Rakness" userId="e762933e-c412-4afc-9c3c-ec92fae47034" providerId="ADAL" clId="{04B4E8DC-87F5-9F46-8AD7-3E0C706BF232}" dt="2024-08-16T13:00:11.460" v="41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04B4E8DC-87F5-9F46-8AD7-3E0C706BF232}" dt="2024-08-16T12:59:03.079" v="3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04B4E8DC-87F5-9F46-8AD7-3E0C706BF232}" dt="2024-08-16T13:00:11.460" v="41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">
        <pc:chgData name="Gregory Rakness" userId="e762933e-c412-4afc-9c3c-ec92fae47034" providerId="ADAL" clId="{04B4E8DC-87F5-9F46-8AD7-3E0C706BF232}" dt="2024-08-16T13:07:25.023" v="70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04B4E8DC-87F5-9F46-8AD7-3E0C706BF232}" dt="2024-08-16T13:07:25.023" v="706" actId="20577"/>
          <ac:spMkLst>
            <pc:docMk/>
            <pc:sldMk cId="2009395283" sldId="6440"/>
            <ac:spMk id="2" creationId="{D02481F0-9E34-249D-0801-8B6F0A4255C3}"/>
          </ac:spMkLst>
        </pc:spChg>
      </pc:sldChg>
    </pc:docChg>
  </pc:docChgLst>
  <pc:docChgLst>
    <pc:chgData name="Gregory Rakness" userId="e762933e-c412-4afc-9c3c-ec92fae47034" providerId="ADAL" clId="{6FA7097F-2EED-704E-8561-C841EE065EA5}"/>
    <pc:docChg chg="custSel addSld delSld modSld sldOrd">
      <pc:chgData name="Gregory Rakness" userId="e762933e-c412-4afc-9c3c-ec92fae47034" providerId="ADAL" clId="{6FA7097F-2EED-704E-8561-C841EE065EA5}" dt="2024-08-23T13:52:46.547" v="1231" actId="404"/>
      <pc:docMkLst>
        <pc:docMk/>
      </pc:docMkLst>
      <pc:sldChg chg="modSp mod">
        <pc:chgData name="Gregory Rakness" userId="e762933e-c412-4afc-9c3c-ec92fae47034" providerId="ADAL" clId="{6FA7097F-2EED-704E-8561-C841EE065EA5}" dt="2024-08-23T13:11:21.727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6FA7097F-2EED-704E-8561-C841EE065EA5}" dt="2024-08-23T13:11:21.727" v="39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6FA7097F-2EED-704E-8561-C841EE065EA5}" dt="2024-08-23T13:11:17.814" v="37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addSp modSp mod">
        <pc:chgData name="Gregory Rakness" userId="e762933e-c412-4afc-9c3c-ec92fae47034" providerId="ADAL" clId="{6FA7097F-2EED-704E-8561-C841EE065EA5}" dt="2024-08-23T13:51:10.670" v="1186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6FA7097F-2EED-704E-8561-C841EE065EA5}" dt="2024-08-23T13:51:10.670" v="1186" actId="20577"/>
          <ac:spMkLst>
            <pc:docMk/>
            <pc:sldMk cId="2009395283" sldId="6440"/>
            <ac:spMk id="2" creationId="{D02481F0-9E34-249D-0801-8B6F0A4255C3}"/>
          </ac:spMkLst>
        </pc:spChg>
        <pc:picChg chg="add mod">
          <ac:chgData name="Gregory Rakness" userId="e762933e-c412-4afc-9c3c-ec92fae47034" providerId="ADAL" clId="{6FA7097F-2EED-704E-8561-C841EE065EA5}" dt="2024-08-23T13:27:03.373" v="885" actId="1036"/>
          <ac:picMkLst>
            <pc:docMk/>
            <pc:sldMk cId="2009395283" sldId="6440"/>
            <ac:picMk id="6" creationId="{E6D8D424-A501-40A8-F775-6679F490D937}"/>
          </ac:picMkLst>
        </pc:picChg>
        <pc:cxnChg chg="add mod">
          <ac:chgData name="Gregory Rakness" userId="e762933e-c412-4afc-9c3c-ec92fae47034" providerId="ADAL" clId="{6FA7097F-2EED-704E-8561-C841EE065EA5}" dt="2024-08-23T13:50:22.228" v="1167" actId="14100"/>
          <ac:cxnSpMkLst>
            <pc:docMk/>
            <pc:sldMk cId="2009395283" sldId="6440"/>
            <ac:cxnSpMk id="8" creationId="{47A32C6A-A009-B7F9-4153-F45ADB0FAD0F}"/>
          </ac:cxnSpMkLst>
        </pc:cxnChg>
        <pc:cxnChg chg="add mod">
          <ac:chgData name="Gregory Rakness" userId="e762933e-c412-4afc-9c3c-ec92fae47034" providerId="ADAL" clId="{6FA7097F-2EED-704E-8561-C841EE065EA5}" dt="2024-08-23T13:50:35.711" v="1171" actId="14100"/>
          <ac:cxnSpMkLst>
            <pc:docMk/>
            <pc:sldMk cId="2009395283" sldId="6440"/>
            <ac:cxnSpMk id="9" creationId="{E4EE89B8-AF78-BAEA-3E35-3EC3ED4E80F3}"/>
          </ac:cxnSpMkLst>
        </pc:cxnChg>
        <pc:cxnChg chg="add mod">
          <ac:chgData name="Gregory Rakness" userId="e762933e-c412-4afc-9c3c-ec92fae47034" providerId="ADAL" clId="{6FA7097F-2EED-704E-8561-C841EE065EA5}" dt="2024-08-23T13:50:31.472" v="1170" actId="14100"/>
          <ac:cxnSpMkLst>
            <pc:docMk/>
            <pc:sldMk cId="2009395283" sldId="6440"/>
            <ac:cxnSpMk id="12" creationId="{2541D462-1BA2-12E8-B4F4-76E0F41DD11A}"/>
          </ac:cxnSpMkLst>
        </pc:cxnChg>
        <pc:cxnChg chg="add mod">
          <ac:chgData name="Gregory Rakness" userId="e762933e-c412-4afc-9c3c-ec92fae47034" providerId="ADAL" clId="{6FA7097F-2EED-704E-8561-C841EE065EA5}" dt="2024-08-23T13:50:28.856" v="1169" actId="14100"/>
          <ac:cxnSpMkLst>
            <pc:docMk/>
            <pc:sldMk cId="2009395283" sldId="6440"/>
            <ac:cxnSpMk id="15" creationId="{8C0A6EF2-C240-460A-C410-07C23FCF8406}"/>
          </ac:cxnSpMkLst>
        </pc:cxnChg>
      </pc:sldChg>
      <pc:sldChg chg="addSp modSp new del mod ord">
        <pc:chgData name="Gregory Rakness" userId="e762933e-c412-4afc-9c3c-ec92fae47034" providerId="ADAL" clId="{6FA7097F-2EED-704E-8561-C841EE065EA5}" dt="2024-08-23T13:30:09.737" v="1058" actId="2696"/>
        <pc:sldMkLst>
          <pc:docMk/>
          <pc:sldMk cId="4220511265" sldId="6441"/>
        </pc:sldMkLst>
        <pc:spChg chg="mod">
          <ac:chgData name="Gregory Rakness" userId="e762933e-c412-4afc-9c3c-ec92fae47034" providerId="ADAL" clId="{6FA7097F-2EED-704E-8561-C841EE065EA5}" dt="2024-08-23T13:15:45.667" v="276" actId="962"/>
          <ac:spMkLst>
            <pc:docMk/>
            <pc:sldMk cId="4220511265" sldId="6441"/>
            <ac:spMk id="2" creationId="{BEBFDED8-3C0C-05BF-5A86-0B8026FF5A85}"/>
          </ac:spMkLst>
        </pc:spChg>
        <pc:picChg chg="add mod">
          <ac:chgData name="Gregory Rakness" userId="e762933e-c412-4afc-9c3c-ec92fae47034" providerId="ADAL" clId="{6FA7097F-2EED-704E-8561-C841EE065EA5}" dt="2024-08-23T13:15:45.666" v="275" actId="27614"/>
          <ac:picMkLst>
            <pc:docMk/>
            <pc:sldMk cId="4220511265" sldId="6441"/>
            <ac:picMk id="7" creationId="{58BB178D-96C0-E7FA-8618-B25FA529528E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52:46.547" v="1231" actId="404"/>
        <pc:sldMkLst>
          <pc:docMk/>
          <pc:sldMk cId="2471976165" sldId="6442"/>
        </pc:sldMkLst>
        <pc:spChg chg="mod">
          <ac:chgData name="Gregory Rakness" userId="e762933e-c412-4afc-9c3c-ec92fae47034" providerId="ADAL" clId="{6FA7097F-2EED-704E-8561-C841EE065EA5}" dt="2024-08-23T13:52:29.934" v="1217" actId="122"/>
          <ac:spMkLst>
            <pc:docMk/>
            <pc:sldMk cId="2471976165" sldId="6442"/>
            <ac:spMk id="2" creationId="{C974AB83-62C3-206B-3BFC-7D58CD81A301}"/>
          </ac:spMkLst>
        </pc:spChg>
        <pc:spChg chg="mod">
          <ac:chgData name="Gregory Rakness" userId="e762933e-c412-4afc-9c3c-ec92fae47034" providerId="ADAL" clId="{6FA7097F-2EED-704E-8561-C841EE065EA5}" dt="2024-08-23T13:52:46.547" v="1231" actId="404"/>
          <ac:spMkLst>
            <pc:docMk/>
            <pc:sldMk cId="2471976165" sldId="6442"/>
            <ac:spMk id="3" creationId="{95430029-B86B-E462-C7AF-06B4327FA29D}"/>
          </ac:spMkLst>
        </pc:spChg>
        <pc:picChg chg="add mod modCrop">
          <ac:chgData name="Gregory Rakness" userId="e762933e-c412-4afc-9c3c-ec92fae47034" providerId="ADAL" clId="{6FA7097F-2EED-704E-8561-C841EE065EA5}" dt="2024-08-23T13:18:03.708" v="330" actId="1076"/>
          <ac:picMkLst>
            <pc:docMk/>
            <pc:sldMk cId="2471976165" sldId="6442"/>
            <ac:picMk id="7" creationId="{8C8E2F50-094A-FA8E-2B06-3D5718E9FA92}"/>
          </ac:picMkLst>
        </pc:picChg>
      </pc:sldChg>
      <pc:sldChg chg="addSp modSp new mod ord">
        <pc:chgData name="Gregory Rakness" userId="e762933e-c412-4afc-9c3c-ec92fae47034" providerId="ADAL" clId="{6FA7097F-2EED-704E-8561-C841EE065EA5}" dt="2024-08-23T13:31:01.990" v="1109" actId="20577"/>
        <pc:sldMkLst>
          <pc:docMk/>
          <pc:sldMk cId="3131482762" sldId="6443"/>
        </pc:sldMkLst>
        <pc:spChg chg="mod">
          <ac:chgData name="Gregory Rakness" userId="e762933e-c412-4afc-9c3c-ec92fae47034" providerId="ADAL" clId="{6FA7097F-2EED-704E-8561-C841EE065EA5}" dt="2024-08-23T13:23:39.320" v="684" actId="20577"/>
          <ac:spMkLst>
            <pc:docMk/>
            <pc:sldMk cId="3131482762" sldId="6443"/>
            <ac:spMk id="2" creationId="{914CAA31-01E1-F7EA-5787-AE342A7EEA7B}"/>
          </ac:spMkLst>
        </pc:spChg>
        <pc:spChg chg="mod">
          <ac:chgData name="Gregory Rakness" userId="e762933e-c412-4afc-9c3c-ec92fae47034" providerId="ADAL" clId="{6FA7097F-2EED-704E-8561-C841EE065EA5}" dt="2024-08-23T13:31:01.990" v="1109" actId="20577"/>
          <ac:spMkLst>
            <pc:docMk/>
            <pc:sldMk cId="3131482762" sldId="6443"/>
            <ac:spMk id="3" creationId="{11B37851-EF90-B7C7-5EF5-7CB0C4C76551}"/>
          </ac:spMkLst>
        </pc:spChg>
        <pc:picChg chg="add mod modCrop">
          <ac:chgData name="Gregory Rakness" userId="e762933e-c412-4afc-9c3c-ec92fae47034" providerId="ADAL" clId="{6FA7097F-2EED-704E-8561-C841EE065EA5}" dt="2024-08-23T13:29:07.319" v="914" actId="1076"/>
          <ac:picMkLst>
            <pc:docMk/>
            <pc:sldMk cId="3131482762" sldId="6443"/>
            <ac:picMk id="7" creationId="{BAEC020D-83DF-E0DF-1A36-F2436D5B51F1}"/>
          </ac:picMkLst>
        </pc:picChg>
        <pc:picChg chg="add mod">
          <ac:chgData name="Gregory Rakness" userId="e762933e-c412-4afc-9c3c-ec92fae47034" providerId="ADAL" clId="{6FA7097F-2EED-704E-8561-C841EE065EA5}" dt="2024-08-23T13:28:49.389" v="910" actId="1076"/>
          <ac:picMkLst>
            <pc:docMk/>
            <pc:sldMk cId="3131482762" sldId="6443"/>
            <ac:picMk id="8" creationId="{5D6BE9F2-4F3E-A317-973F-3C62446CF86B}"/>
          </ac:picMkLst>
        </pc:picChg>
      </pc:sldChg>
      <pc:sldChg chg="addSp delSp modSp new del mod">
        <pc:chgData name="Gregory Rakness" userId="e762933e-c412-4afc-9c3c-ec92fae47034" providerId="ADAL" clId="{6FA7097F-2EED-704E-8561-C841EE065EA5}" dt="2024-08-23T13:27:11.213" v="886" actId="2696"/>
        <pc:sldMkLst>
          <pc:docMk/>
          <pc:sldMk cId="3356614620" sldId="6444"/>
        </pc:sldMkLst>
        <pc:spChg chg="mod">
          <ac:chgData name="Gregory Rakness" userId="e762933e-c412-4afc-9c3c-ec92fae47034" providerId="ADAL" clId="{6FA7097F-2EED-704E-8561-C841EE065EA5}" dt="2024-08-23T13:25:19.235" v="695" actId="962"/>
          <ac:spMkLst>
            <pc:docMk/>
            <pc:sldMk cId="3356614620" sldId="6444"/>
            <ac:spMk id="2" creationId="{FC5B844E-388B-ACEF-3EB5-8FE70E20171D}"/>
          </ac:spMkLst>
        </pc:spChg>
        <pc:picChg chg="add del mod">
          <ac:chgData name="Gregory Rakness" userId="e762933e-c412-4afc-9c3c-ec92fae47034" providerId="ADAL" clId="{6FA7097F-2EED-704E-8561-C841EE065EA5}" dt="2024-08-23T13:25:20.933" v="696" actId="21"/>
          <ac:picMkLst>
            <pc:docMk/>
            <pc:sldMk cId="3356614620" sldId="6444"/>
            <ac:picMk id="7" creationId="{9FFDBFDA-6513-7E48-6EA0-A50F85972355}"/>
          </ac:picMkLst>
        </pc:picChg>
      </pc:sldChg>
    </pc:docChg>
  </pc:docChgLst>
  <pc:docChgLst>
    <pc:chgData name="Gregory Rakness" userId="e762933e-c412-4afc-9c3c-ec92fae47034" providerId="ADAL" clId="{BCDEB2CB-2491-BA43-A0A7-E5DE89DC36EE}"/>
    <pc:docChg chg="custSel delSld modSld">
      <pc:chgData name="Gregory Rakness" userId="e762933e-c412-4afc-9c3c-ec92fae47034" providerId="ADAL" clId="{BCDEB2CB-2491-BA43-A0A7-E5DE89DC36EE}" dt="2024-08-09T13:37:36.807" v="644" actId="2696"/>
      <pc:docMkLst>
        <pc:docMk/>
      </pc:docMkLst>
      <pc:sldChg chg="modSp mod">
        <pc:chgData name="Gregory Rakness" userId="e762933e-c412-4afc-9c3c-ec92fae47034" providerId="ADAL" clId="{BCDEB2CB-2491-BA43-A0A7-E5DE89DC36EE}" dt="2024-08-08T20:33:09.461" v="39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BCDEB2CB-2491-BA43-A0A7-E5DE89DC36EE}" dt="2024-08-08T20:32:21.234" v="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BCDEB2CB-2491-BA43-A0A7-E5DE89DC36EE}" dt="2024-08-08T20:33:09.461" v="39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">
        <pc:chgData name="Gregory Rakness" userId="e762933e-c412-4afc-9c3c-ec92fae47034" providerId="ADAL" clId="{BCDEB2CB-2491-BA43-A0A7-E5DE89DC36EE}" dt="2024-08-09T13:37:33.054" v="643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BCDEB2CB-2491-BA43-A0A7-E5DE89DC36EE}" dt="2024-08-09T13:37:33.054" v="643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BCDEB2CB-2491-BA43-A0A7-E5DE89DC36EE}" dt="2024-08-08T20:41:26.150" v="386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del">
        <pc:chgData name="Gregory Rakness" userId="e762933e-c412-4afc-9c3c-ec92fae47034" providerId="ADAL" clId="{BCDEB2CB-2491-BA43-A0A7-E5DE89DC36EE}" dt="2024-08-09T13:37:36.807" v="644" actId="2696"/>
        <pc:sldMkLst>
          <pc:docMk/>
          <pc:sldMk cId="3071415418" sldId="6441"/>
        </pc:sldMkLst>
      </pc:sldChg>
    </pc:docChg>
  </pc:docChgLst>
  <pc:docChgLst>
    <pc:chgData name="Gregory Rakness" userId="e762933e-c412-4afc-9c3c-ec92fae47034" providerId="ADAL" clId="{C014E380-CAC4-BC42-986E-DD38664AA4F6}"/>
    <pc:docChg chg="undo custSel addSld delSld modSld sldOrd">
      <pc:chgData name="Gregory Rakness" userId="e762933e-c412-4afc-9c3c-ec92fae47034" providerId="ADAL" clId="{C014E380-CAC4-BC42-986E-DD38664AA4F6}" dt="2024-07-26T13:37:34.570" v="2096" actId="20577"/>
      <pc:docMkLst>
        <pc:docMk/>
      </pc:docMkLst>
      <pc:sldChg chg="del">
        <pc:chgData name="Gregory Rakness" userId="e762933e-c412-4afc-9c3c-ec92fae47034" providerId="ADAL" clId="{C014E380-CAC4-BC42-986E-DD38664AA4F6}" dt="2024-07-25T21:22:36.691" v="405" actId="2696"/>
        <pc:sldMkLst>
          <pc:docMk/>
          <pc:sldMk cId="666505464" sldId="579"/>
        </pc:sldMkLst>
      </pc:sldChg>
      <pc:sldChg chg="addSp delSp modSp add mod ord">
        <pc:chgData name="Gregory Rakness" userId="e762933e-c412-4afc-9c3c-ec92fae47034" providerId="ADAL" clId="{C014E380-CAC4-BC42-986E-DD38664AA4F6}" dt="2024-07-26T13:32:54.065" v="1778" actId="14100"/>
        <pc:sldMkLst>
          <pc:docMk/>
          <pc:sldMk cId="249962105" sldId="581"/>
        </pc:sldMkLst>
        <pc:spChg chg="mod">
          <ac:chgData name="Gregory Rakness" userId="e762933e-c412-4afc-9c3c-ec92fae47034" providerId="ADAL" clId="{C014E380-CAC4-BC42-986E-DD38664AA4F6}" dt="2024-07-26T13:27:30.151" v="1704" actId="20577"/>
          <ac:spMkLst>
            <pc:docMk/>
            <pc:sldMk cId="249962105" sldId="581"/>
            <ac:spMk id="2" creationId="{00000000-0000-0000-0000-000000000000}"/>
          </ac:spMkLst>
        </pc:spChg>
        <pc:spChg chg="mod">
          <ac:chgData name="Gregory Rakness" userId="e762933e-c412-4afc-9c3c-ec92fae47034" providerId="ADAL" clId="{C014E380-CAC4-BC42-986E-DD38664AA4F6}" dt="2024-07-26T13:20:43.485" v="1272"/>
          <ac:spMkLst>
            <pc:docMk/>
            <pc:sldMk cId="249962105" sldId="581"/>
            <ac:spMk id="4" creationId="{00000000-0000-0000-0000-000000000000}"/>
          </ac:spMkLst>
        </pc:spChg>
        <pc:spChg chg="add del mod">
          <ac:chgData name="Gregory Rakness" userId="e762933e-c412-4afc-9c3c-ec92fae47034" providerId="ADAL" clId="{C014E380-CAC4-BC42-986E-DD38664AA4F6}" dt="2024-07-26T13:31:21.612" v="1747" actId="21"/>
          <ac:spMkLst>
            <pc:docMk/>
            <pc:sldMk cId="249962105" sldId="581"/>
            <ac:spMk id="10" creationId="{9F43755D-CC7F-AB81-3DE5-FEA7FE3D9625}"/>
          </ac:spMkLst>
        </pc:spChg>
        <pc:spChg chg="add mod">
          <ac:chgData name="Gregory Rakness" userId="e762933e-c412-4afc-9c3c-ec92fae47034" providerId="ADAL" clId="{C014E380-CAC4-BC42-986E-DD38664AA4F6}" dt="2024-07-26T13:22:53.672" v="1492" actId="20577"/>
          <ac:spMkLst>
            <pc:docMk/>
            <pc:sldMk cId="249962105" sldId="581"/>
            <ac:spMk id="11" creationId="{EF27DC1C-3CF5-5C12-63E6-E9A7B8B4135C}"/>
          </ac:spMkLst>
        </pc:spChg>
        <pc:spChg chg="add mod">
          <ac:chgData name="Gregory Rakness" userId="e762933e-c412-4afc-9c3c-ec92fae47034" providerId="ADAL" clId="{C014E380-CAC4-BC42-986E-DD38664AA4F6}" dt="2024-07-26T13:23:15.659" v="1526" actId="1038"/>
          <ac:spMkLst>
            <pc:docMk/>
            <pc:sldMk cId="249962105" sldId="581"/>
            <ac:spMk id="14" creationId="{BBD6FB68-D508-C1FC-67D6-5A1584A15591}"/>
          </ac:spMkLst>
        </pc:spChg>
        <pc:spChg chg="add mod">
          <ac:chgData name="Gregory Rakness" userId="e762933e-c412-4afc-9c3c-ec92fae47034" providerId="ADAL" clId="{C014E380-CAC4-BC42-986E-DD38664AA4F6}" dt="2024-07-26T13:23:49.217" v="1555" actId="20577"/>
          <ac:spMkLst>
            <pc:docMk/>
            <pc:sldMk cId="249962105" sldId="581"/>
            <ac:spMk id="20" creationId="{7DFEC522-E981-8177-123A-FB1A5CDE1367}"/>
          </ac:spMkLst>
        </pc:spChg>
        <pc:spChg chg="add mod">
          <ac:chgData name="Gregory Rakness" userId="e762933e-c412-4afc-9c3c-ec92fae47034" providerId="ADAL" clId="{C014E380-CAC4-BC42-986E-DD38664AA4F6}" dt="2024-07-26T13:26:55.353" v="1657" actId="1076"/>
          <ac:spMkLst>
            <pc:docMk/>
            <pc:sldMk cId="249962105" sldId="581"/>
            <ac:spMk id="26" creationId="{DE90F29B-DCA6-D72D-812B-6224C0599D1D}"/>
          </ac:spMkLst>
        </pc:spChg>
        <pc:spChg chg="del">
          <ac:chgData name="Gregory Rakness" userId="e762933e-c412-4afc-9c3c-ec92fae47034" providerId="ADAL" clId="{C014E380-CAC4-BC42-986E-DD38664AA4F6}" dt="2024-07-26T13:21:13.342" v="1278" actId="478"/>
          <ac:spMkLst>
            <pc:docMk/>
            <pc:sldMk cId="249962105" sldId="581"/>
            <ac:spMk id="23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1.463" v="1705" actId="478"/>
          <ac:spMkLst>
            <pc:docMk/>
            <pc:sldMk cId="249962105" sldId="581"/>
            <ac:spMk id="244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5.125" v="1491" actId="478"/>
          <ac:spMkLst>
            <pc:docMk/>
            <pc:sldMk cId="249962105" sldId="581"/>
            <ac:spMk id="245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43.433" v="1706" actId="478"/>
          <ac:spMkLst>
            <pc:docMk/>
            <pc:sldMk cId="249962105" sldId="581"/>
            <ac:spMk id="246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3.333" v="1490" actId="478"/>
          <ac:spMkLst>
            <pc:docMk/>
            <pc:sldMk cId="249962105" sldId="581"/>
            <ac:spMk id="247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2:41.650" v="1489" actId="478"/>
          <ac:spMkLst>
            <pc:docMk/>
            <pc:sldMk cId="249962105" sldId="581"/>
            <ac:spMk id="248" creationId="{00000000-0000-0000-0000-000000000000}"/>
          </ac:spMkLst>
        </pc:spChg>
        <pc:spChg chg="del">
          <ac:chgData name="Gregory Rakness" userId="e762933e-c412-4afc-9c3c-ec92fae47034" providerId="ADAL" clId="{C014E380-CAC4-BC42-986E-DD38664AA4F6}" dt="2024-07-26T13:27:58.976" v="1707" actId="478"/>
          <ac:spMkLst>
            <pc:docMk/>
            <pc:sldMk cId="249962105" sldId="581"/>
            <ac:spMk id="249" creationId="{00000000-0000-0000-0000-000000000000}"/>
          </ac:spMkLst>
        </pc:spChg>
        <pc:picChg chg="add mod">
          <ac:chgData name="Gregory Rakness" userId="e762933e-c412-4afc-9c3c-ec92fae47034" providerId="ADAL" clId="{C014E380-CAC4-BC42-986E-DD38664AA4F6}" dt="2024-07-26T13:32:39.776" v="1773" actId="1076"/>
          <ac:picMkLst>
            <pc:docMk/>
            <pc:sldMk cId="249962105" sldId="581"/>
            <ac:picMk id="7" creationId="{D258B796-2236-D837-4D7F-DD06F93CE099}"/>
          </ac:picMkLst>
        </pc:picChg>
        <pc:picChg chg="mod">
          <ac:chgData name="Gregory Rakness" userId="e762933e-c412-4afc-9c3c-ec92fae47034" providerId="ADAL" clId="{C014E380-CAC4-BC42-986E-DD38664AA4F6}" dt="2024-07-26T13:23:11.508" v="1513" actId="1076"/>
          <ac:picMkLst>
            <pc:docMk/>
            <pc:sldMk cId="249962105" sldId="581"/>
            <ac:picMk id="87" creationId="{00000000-0000-0000-0000-000000000000}"/>
          </ac:picMkLst>
        </pc:picChg>
        <pc:cxnChg chg="add mod">
          <ac:chgData name="Gregory Rakness" userId="e762933e-c412-4afc-9c3c-ec92fae47034" providerId="ADAL" clId="{C014E380-CAC4-BC42-986E-DD38664AA4F6}" dt="2024-07-26T13:23:23.322" v="1529" actId="14100"/>
          <ac:cxnSpMkLst>
            <pc:docMk/>
            <pc:sldMk cId="249962105" sldId="581"/>
            <ac:cxnSpMk id="15" creationId="{9F7F720B-318C-CDC4-6163-004F859314BE}"/>
          </ac:cxnSpMkLst>
        </pc:cxnChg>
        <pc:cxnChg chg="add mod">
          <ac:chgData name="Gregory Rakness" userId="e762933e-c412-4afc-9c3c-ec92fae47034" providerId="ADAL" clId="{C014E380-CAC4-BC42-986E-DD38664AA4F6}" dt="2024-07-26T13:23:33.051" v="1532" actId="14100"/>
          <ac:cxnSpMkLst>
            <pc:docMk/>
            <pc:sldMk cId="249962105" sldId="581"/>
            <ac:cxnSpMk id="18" creationId="{A33EDC8F-025F-1CED-17D6-25A555C1AB21}"/>
          </ac:cxnSpMkLst>
        </pc:cxnChg>
        <pc:cxnChg chg="add mod">
          <ac:chgData name="Gregory Rakness" userId="e762933e-c412-4afc-9c3c-ec92fae47034" providerId="ADAL" clId="{C014E380-CAC4-BC42-986E-DD38664AA4F6}" dt="2024-07-26T13:24:04.843" v="1559" actId="14100"/>
          <ac:cxnSpMkLst>
            <pc:docMk/>
            <pc:sldMk cId="249962105" sldId="581"/>
            <ac:cxnSpMk id="21" creationId="{201B1274-19E9-1E01-44E7-B15B23BBE60C}"/>
          </ac:cxnSpMkLst>
        </pc:cxnChg>
        <pc:cxnChg chg="add mod">
          <ac:chgData name="Gregory Rakness" userId="e762933e-c412-4afc-9c3c-ec92fae47034" providerId="ADAL" clId="{C014E380-CAC4-BC42-986E-DD38664AA4F6}" dt="2024-07-26T13:26:41.366" v="1647" actId="14100"/>
          <ac:cxnSpMkLst>
            <pc:docMk/>
            <pc:sldMk cId="249962105" sldId="581"/>
            <ac:cxnSpMk id="25" creationId="{EA5003FD-DE0F-473C-842A-0CC12E96EA6B}"/>
          </ac:cxnSpMkLst>
        </pc:cxnChg>
        <pc:cxnChg chg="add mod">
          <ac:chgData name="Gregory Rakness" userId="e762933e-c412-4afc-9c3c-ec92fae47034" providerId="ADAL" clId="{C014E380-CAC4-BC42-986E-DD38664AA4F6}" dt="2024-07-26T13:32:42.163" v="1774" actId="14100"/>
          <ac:cxnSpMkLst>
            <pc:docMk/>
            <pc:sldMk cId="249962105" sldId="581"/>
            <ac:cxnSpMk id="28" creationId="{A8F9B5A3-DDCD-FB01-0622-E2F75DEC4BCF}"/>
          </ac:cxnSpMkLst>
        </pc:cxnChg>
        <pc:cxnChg chg="add mod">
          <ac:chgData name="Gregory Rakness" userId="e762933e-c412-4afc-9c3c-ec92fae47034" providerId="ADAL" clId="{C014E380-CAC4-BC42-986E-DD38664AA4F6}" dt="2024-07-26T13:32:54.065" v="1778" actId="14100"/>
          <ac:cxnSpMkLst>
            <pc:docMk/>
            <pc:sldMk cId="249962105" sldId="581"/>
            <ac:cxnSpMk id="30" creationId="{FA81C6B7-FD64-1399-AFAA-B386F404A41F}"/>
          </ac:cxnSpMkLst>
        </pc:cxnChg>
        <pc:cxnChg chg="add del mod">
          <ac:chgData name="Gregory Rakness" userId="e762933e-c412-4afc-9c3c-ec92fae47034" providerId="ADAL" clId="{C014E380-CAC4-BC42-986E-DD38664AA4F6}" dt="2024-07-26T13:32:26.688" v="1769" actId="478"/>
          <ac:cxnSpMkLst>
            <pc:docMk/>
            <pc:sldMk cId="249962105" sldId="581"/>
            <ac:cxnSpMk id="39" creationId="{AAEFBCE9-E393-FDE1-3A2E-23BCDB3F9431}"/>
          </ac:cxnSpMkLst>
        </pc:cxnChg>
        <pc:cxnChg chg="del">
          <ac:chgData name="Gregory Rakness" userId="e762933e-c412-4afc-9c3c-ec92fae47034" providerId="ADAL" clId="{C014E380-CAC4-BC42-986E-DD38664AA4F6}" dt="2024-07-26T13:21:15.235" v="1279" actId="478"/>
          <ac:cxnSpMkLst>
            <pc:docMk/>
            <pc:sldMk cId="249962105" sldId="581"/>
            <ac:cxnSpMk id="81" creationId="{00000000-0000-0000-0000-000000000000}"/>
          </ac:cxnSpMkLst>
        </pc:cxnChg>
      </pc:sldChg>
      <pc:sldChg chg="modSp mod">
        <pc:chgData name="Gregory Rakness" userId="e762933e-c412-4afc-9c3c-ec92fae47034" providerId="ADAL" clId="{C014E380-CAC4-BC42-986E-DD38664AA4F6}" dt="2024-07-25T21:58:35.502" v="802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C014E380-CAC4-BC42-986E-DD38664AA4F6}" dt="2024-07-25T21:28:47.441" v="451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C014E380-CAC4-BC42-986E-DD38664AA4F6}" dt="2024-07-25T21:58:35.502" v="802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modSp mod ord">
        <pc:chgData name="Gregory Rakness" userId="e762933e-c412-4afc-9c3c-ec92fae47034" providerId="ADAL" clId="{C014E380-CAC4-BC42-986E-DD38664AA4F6}" dt="2024-07-25T21:55:07.073" v="765" actId="20577"/>
        <pc:sldMkLst>
          <pc:docMk/>
          <pc:sldMk cId="4084375298" sldId="6146"/>
        </pc:sldMkLst>
        <pc:spChg chg="mod">
          <ac:chgData name="Gregory Rakness" userId="e762933e-c412-4afc-9c3c-ec92fae47034" providerId="ADAL" clId="{C014E380-CAC4-BC42-986E-DD38664AA4F6}" dt="2024-07-25T21:55:07.073" v="765" actId="20577"/>
          <ac:spMkLst>
            <pc:docMk/>
            <pc:sldMk cId="4084375298" sldId="6146"/>
            <ac:spMk id="8" creationId="{F4050B7E-1B9C-8799-3783-85D7BC2E6089}"/>
          </ac:spMkLst>
        </pc:spChg>
      </pc:sldChg>
      <pc:sldChg chg="addSp delSp modSp add del mod">
        <pc:chgData name="Gregory Rakness" userId="e762933e-c412-4afc-9c3c-ec92fae47034" providerId="ADAL" clId="{C014E380-CAC4-BC42-986E-DD38664AA4F6}" dt="2024-07-26T13:32:13.718" v="1768" actId="1076"/>
        <pc:sldMkLst>
          <pc:docMk/>
          <pc:sldMk cId="32207259" sldId="6432"/>
        </pc:sldMkLst>
        <pc:spChg chg="del">
          <ac:chgData name="Gregory Rakness" userId="e762933e-c412-4afc-9c3c-ec92fae47034" providerId="ADAL" clId="{C014E380-CAC4-BC42-986E-DD38664AA4F6}" dt="2024-07-25T22:02:41.549" v="856" actId="478"/>
          <ac:spMkLst>
            <pc:docMk/>
            <pc:sldMk cId="32207259" sldId="6432"/>
            <ac:spMk id="3" creationId="{BB9D6460-E63F-4038-9E5F-B9499D6080A0}"/>
          </ac:spMkLst>
        </pc:spChg>
        <pc:spChg chg="add mod">
          <ac:chgData name="Gregory Rakness" userId="e762933e-c412-4afc-9c3c-ec92fae47034" providerId="ADAL" clId="{C014E380-CAC4-BC42-986E-DD38664AA4F6}" dt="2024-07-26T13:29:18.094" v="1719" actId="14100"/>
          <ac:spMkLst>
            <pc:docMk/>
            <pc:sldMk cId="32207259" sldId="6432"/>
            <ac:spMk id="3" creationId="{F0D24109-A675-8B69-F7E4-7632F40C3DE8}"/>
          </ac:spMkLst>
        </pc:spChg>
        <pc:spChg chg="del">
          <ac:chgData name="Gregory Rakness" userId="e762933e-c412-4afc-9c3c-ec92fae47034" providerId="ADAL" clId="{C014E380-CAC4-BC42-986E-DD38664AA4F6}" dt="2024-07-26T13:30:26.768" v="1728"/>
          <ac:spMkLst>
            <pc:docMk/>
            <pc:sldMk cId="32207259" sldId="6432"/>
            <ac:spMk id="6" creationId="{F51C4D5F-0C72-45B4-9CD9-B89D9EC6571C}"/>
          </ac:spMkLst>
        </pc:spChg>
        <pc:spChg chg="add mod">
          <ac:chgData name="Gregory Rakness" userId="e762933e-c412-4afc-9c3c-ec92fae47034" providerId="ADAL" clId="{C014E380-CAC4-BC42-986E-DD38664AA4F6}" dt="2024-07-26T13:30:47.420" v="1742" actId="14100"/>
          <ac:spMkLst>
            <pc:docMk/>
            <pc:sldMk cId="32207259" sldId="6432"/>
            <ac:spMk id="7" creationId="{7B82EFF5-05D2-4017-AB1E-4B82DDFB15F5}"/>
          </ac:spMkLst>
        </pc:spChg>
        <pc:spChg chg="add del mod">
          <ac:chgData name="Gregory Rakness" userId="e762933e-c412-4afc-9c3c-ec92fae47034" providerId="ADAL" clId="{C014E380-CAC4-BC42-986E-DD38664AA4F6}" dt="2024-07-25T22:02:43.897" v="857" actId="478"/>
          <ac:spMkLst>
            <pc:docMk/>
            <pc:sldMk cId="32207259" sldId="6432"/>
            <ac:spMk id="9" creationId="{1E8A905B-AEA3-5D88-DA68-C81FEF0F7FCE}"/>
          </ac:spMkLst>
        </pc:spChg>
        <pc:spChg chg="add del mod">
          <ac:chgData name="Gregory Rakness" userId="e762933e-c412-4afc-9c3c-ec92fae47034" providerId="ADAL" clId="{C014E380-CAC4-BC42-986E-DD38664AA4F6}" dt="2024-07-26T13:31:26.066" v="1748" actId="478"/>
          <ac:spMkLst>
            <pc:docMk/>
            <pc:sldMk cId="32207259" sldId="6432"/>
            <ac:spMk id="10" creationId="{FF1133E3-23BC-8B1C-2A7A-B1D959502BF6}"/>
          </ac:spMkLst>
        </pc:spChg>
        <pc:spChg chg="add mod">
          <ac:chgData name="Gregory Rakness" userId="e762933e-c412-4afc-9c3c-ec92fae47034" providerId="ADAL" clId="{C014E380-CAC4-BC42-986E-DD38664AA4F6}" dt="2024-07-26T13:32:13.718" v="1768" actId="1076"/>
          <ac:spMkLst>
            <pc:docMk/>
            <pc:sldMk cId="32207259" sldId="6432"/>
            <ac:spMk id="11" creationId="{C80B1B92-58D7-5AD3-F7C3-0C5C61AF15CF}"/>
          </ac:spMkLst>
        </pc:spChg>
        <pc:spChg chg="del">
          <ac:chgData name="Gregory Rakness" userId="e762933e-c412-4afc-9c3c-ec92fae47034" providerId="ADAL" clId="{C014E380-CAC4-BC42-986E-DD38664AA4F6}" dt="2024-07-26T13:30:37.258" v="1729" actId="478"/>
          <ac:spMkLst>
            <pc:docMk/>
            <pc:sldMk cId="32207259" sldId="6432"/>
            <ac:spMk id="24" creationId="{5F1B59FA-1FD4-408F-A3CF-178AE993185B}"/>
          </ac:spMkLst>
        </pc:spChg>
        <pc:cxnChg chg="add mod">
          <ac:chgData name="Gregory Rakness" userId="e762933e-c412-4afc-9c3c-ec92fae47034" providerId="ADAL" clId="{C014E380-CAC4-BC42-986E-DD38664AA4F6}" dt="2024-07-26T13:31:04.028" v="1746" actId="692"/>
          <ac:cxnSpMkLst>
            <pc:docMk/>
            <pc:sldMk cId="32207259" sldId="6432"/>
            <ac:cxnSpMk id="12" creationId="{92B004DF-CB06-9271-CB83-884DE7AD0AEE}"/>
          </ac:cxnSpMkLst>
        </pc:cxnChg>
      </pc:sldChg>
      <pc:sldChg chg="del">
        <pc:chgData name="Gregory Rakness" userId="e762933e-c412-4afc-9c3c-ec92fae47034" providerId="ADAL" clId="{C014E380-CAC4-BC42-986E-DD38664AA4F6}" dt="2024-07-25T21:22:35.675" v="404" actId="2696"/>
        <pc:sldMkLst>
          <pc:docMk/>
          <pc:sldMk cId="3917521505" sldId="6433"/>
        </pc:sldMkLst>
      </pc:sldChg>
      <pc:sldChg chg="addSp modSp new mod">
        <pc:chgData name="Gregory Rakness" userId="e762933e-c412-4afc-9c3c-ec92fae47034" providerId="ADAL" clId="{C014E380-CAC4-BC42-986E-DD38664AA4F6}" dt="2024-07-26T13:37:34.570" v="2096" actId="20577"/>
        <pc:sldMkLst>
          <pc:docMk/>
          <pc:sldMk cId="4251483765" sldId="6434"/>
        </pc:sldMkLst>
        <pc:spChg chg="mod">
          <ac:chgData name="Gregory Rakness" userId="e762933e-c412-4afc-9c3c-ec92fae47034" providerId="ADAL" clId="{C014E380-CAC4-BC42-986E-DD38664AA4F6}" dt="2024-07-26T13:37:34.570" v="2096" actId="20577"/>
          <ac:spMkLst>
            <pc:docMk/>
            <pc:sldMk cId="4251483765" sldId="6434"/>
            <ac:spMk id="2" creationId="{5EC55F9C-2211-15A4-B8ED-299D527A4D6F}"/>
          </ac:spMkLst>
        </pc:spChg>
        <pc:spChg chg="mod">
          <ac:chgData name="Gregory Rakness" userId="e762933e-c412-4afc-9c3c-ec92fae47034" providerId="ADAL" clId="{C014E380-CAC4-BC42-986E-DD38664AA4F6}" dt="2024-07-26T13:37:28.204" v="2089" actId="20577"/>
          <ac:spMkLst>
            <pc:docMk/>
            <pc:sldMk cId="4251483765" sldId="6434"/>
            <ac:spMk id="3" creationId="{DF9A77B1-BC43-5053-8144-73F071DEC4A1}"/>
          </ac:spMkLst>
        </pc:spChg>
        <pc:spChg chg="add mod">
          <ac:chgData name="Gregory Rakness" userId="e762933e-c412-4afc-9c3c-ec92fae47034" providerId="ADAL" clId="{C014E380-CAC4-BC42-986E-DD38664AA4F6}" dt="2024-07-25T22:11:13.782" v="1216" actId="207"/>
          <ac:spMkLst>
            <pc:docMk/>
            <pc:sldMk cId="4251483765" sldId="6434"/>
            <ac:spMk id="8" creationId="{C93684B5-5500-53D0-DB36-2FFD42B2BFF1}"/>
          </ac:spMkLst>
        </pc:spChg>
        <pc:spChg chg="add mod">
          <ac:chgData name="Gregory Rakness" userId="e762933e-c412-4afc-9c3c-ec92fae47034" providerId="ADAL" clId="{C014E380-CAC4-BC42-986E-DD38664AA4F6}" dt="2024-07-25T22:11:26.429" v="1227" actId="1076"/>
          <ac:spMkLst>
            <pc:docMk/>
            <pc:sldMk cId="4251483765" sldId="6434"/>
            <ac:spMk id="9" creationId="{03620AB9-4573-5CBE-D201-EA4776EC8268}"/>
          </ac:spMkLst>
        </pc:spChg>
        <pc:spChg chg="add mod">
          <ac:chgData name="Gregory Rakness" userId="e762933e-c412-4afc-9c3c-ec92fae47034" providerId="ADAL" clId="{C014E380-CAC4-BC42-986E-DD38664AA4F6}" dt="2024-07-25T22:11:34.369" v="1234" actId="20577"/>
          <ac:spMkLst>
            <pc:docMk/>
            <pc:sldMk cId="4251483765" sldId="6434"/>
            <ac:spMk id="10" creationId="{C709D214-8569-88DB-54AB-B8D9D975AA9A}"/>
          </ac:spMkLst>
        </pc:spChg>
        <pc:picChg chg="add mod modCrop">
          <ac:chgData name="Gregory Rakness" userId="e762933e-c412-4afc-9c3c-ec92fae47034" providerId="ADAL" clId="{C014E380-CAC4-BC42-986E-DD38664AA4F6}" dt="2024-07-25T21:54:26.572" v="755" actId="1076"/>
          <ac:picMkLst>
            <pc:docMk/>
            <pc:sldMk cId="4251483765" sldId="6434"/>
            <ac:picMk id="6" creationId="{F794375C-D957-7F3F-93DA-6F60A86F1574}"/>
          </ac:picMkLst>
        </pc:picChg>
        <pc:picChg chg="add mod modCrop">
          <ac:chgData name="Gregory Rakness" userId="e762933e-c412-4afc-9c3c-ec92fae47034" providerId="ADAL" clId="{C014E380-CAC4-BC42-986E-DD38664AA4F6}" dt="2024-07-25T21:54:24.553" v="754" actId="1076"/>
          <ac:picMkLst>
            <pc:docMk/>
            <pc:sldMk cId="4251483765" sldId="6434"/>
            <ac:picMk id="7" creationId="{66BAFE38-0883-3503-F178-D8CE15D44C13}"/>
          </ac:picMkLst>
        </pc:picChg>
      </pc:sldChg>
      <pc:sldChg chg="addSp delSp modSp new del mod ord">
        <pc:chgData name="Gregory Rakness" userId="e762933e-c412-4afc-9c3c-ec92fae47034" providerId="ADAL" clId="{C014E380-CAC4-BC42-986E-DD38664AA4F6}" dt="2024-07-25T22:10:17.668" v="1188" actId="2696"/>
        <pc:sldMkLst>
          <pc:docMk/>
          <pc:sldMk cId="2414756468" sldId="6435"/>
        </pc:sldMkLst>
        <pc:spChg chg="mod">
          <ac:chgData name="Gregory Rakness" userId="e762933e-c412-4afc-9c3c-ec92fae47034" providerId="ADAL" clId="{C014E380-CAC4-BC42-986E-DD38664AA4F6}" dt="2024-07-25T21:54:39.596" v="757" actId="21"/>
          <ac:spMkLst>
            <pc:docMk/>
            <pc:sldMk cId="2414756468" sldId="6435"/>
            <ac:spMk id="2" creationId="{CCE260DD-68FA-4468-0E1C-F751437757F9}"/>
          </ac:spMkLst>
        </pc:spChg>
        <pc:picChg chg="add del mod">
          <ac:chgData name="Gregory Rakness" userId="e762933e-c412-4afc-9c3c-ec92fae47034" providerId="ADAL" clId="{C014E380-CAC4-BC42-986E-DD38664AA4F6}" dt="2024-07-25T21:53:59.884" v="746" actId="21"/>
          <ac:picMkLst>
            <pc:docMk/>
            <pc:sldMk cId="2414756468" sldId="6435"/>
            <ac:picMk id="7" creationId="{285B6A8F-4121-3ECC-37ED-2B95BA55465B}"/>
          </ac:picMkLst>
        </pc:picChg>
      </pc:sldChg>
      <pc:sldChg chg="modSp new del mod">
        <pc:chgData name="Gregory Rakness" userId="e762933e-c412-4afc-9c3c-ec92fae47034" providerId="ADAL" clId="{C014E380-CAC4-BC42-986E-DD38664AA4F6}" dt="2024-07-25T22:10:19.533" v="1190" actId="2696"/>
        <pc:sldMkLst>
          <pc:docMk/>
          <pc:sldMk cId="3988794551" sldId="6436"/>
        </pc:sldMkLst>
        <pc:spChg chg="mod">
          <ac:chgData name="Gregory Rakness" userId="e762933e-c412-4afc-9c3c-ec92fae47034" providerId="ADAL" clId="{C014E380-CAC4-BC42-986E-DD38664AA4F6}" dt="2024-07-25T21:20:27.186" v="355" actId="21"/>
          <ac:spMkLst>
            <pc:docMk/>
            <pc:sldMk cId="3988794551" sldId="6436"/>
            <ac:spMk id="2" creationId="{4EFEA529-218E-AE11-057B-DD735891CBF4}"/>
          </ac:spMkLst>
        </pc:spChg>
      </pc:sldChg>
      <pc:sldChg chg="addSp modSp new mod ord">
        <pc:chgData name="Gregory Rakness" userId="e762933e-c412-4afc-9c3c-ec92fae47034" providerId="ADAL" clId="{C014E380-CAC4-BC42-986E-DD38664AA4F6}" dt="2024-07-26T13:36:57.716" v="2057" actId="20577"/>
        <pc:sldMkLst>
          <pc:docMk/>
          <pc:sldMk cId="4158115766" sldId="6437"/>
        </pc:sldMkLst>
        <pc:spChg chg="mod">
          <ac:chgData name="Gregory Rakness" userId="e762933e-c412-4afc-9c3c-ec92fae47034" providerId="ADAL" clId="{C014E380-CAC4-BC42-986E-DD38664AA4F6}" dt="2024-07-26T13:36:57.716" v="2057" actId="20577"/>
          <ac:spMkLst>
            <pc:docMk/>
            <pc:sldMk cId="4158115766" sldId="6437"/>
            <ac:spMk id="2" creationId="{0ED577CE-A234-953F-F116-D4AE59ECEE8C}"/>
          </ac:spMkLst>
        </pc:spChg>
        <pc:picChg chg="add mod">
          <ac:chgData name="Gregory Rakness" userId="e762933e-c412-4afc-9c3c-ec92fae47034" providerId="ADAL" clId="{C014E380-CAC4-BC42-986E-DD38664AA4F6}" dt="2024-07-25T21:23:15.245" v="428" actId="1076"/>
          <ac:picMkLst>
            <pc:docMk/>
            <pc:sldMk cId="4158115766" sldId="6437"/>
            <ac:picMk id="7" creationId="{DC8BD38F-88C3-3C92-9E12-4622724E56A0}"/>
          </ac:picMkLst>
        </pc:picChg>
      </pc:sldChg>
      <pc:sldChg chg="addSp delSp modSp new del mod">
        <pc:chgData name="Gregory Rakness" userId="e762933e-c412-4afc-9c3c-ec92fae47034" providerId="ADAL" clId="{C014E380-CAC4-BC42-986E-DD38664AA4F6}" dt="2024-07-25T22:10:18.248" v="1189" actId="2696"/>
        <pc:sldMkLst>
          <pc:docMk/>
          <pc:sldMk cId="1201716642" sldId="6438"/>
        </pc:sldMkLst>
        <pc:spChg chg="mod">
          <ac:chgData name="Gregory Rakness" userId="e762933e-c412-4afc-9c3c-ec92fae47034" providerId="ADAL" clId="{C014E380-CAC4-BC42-986E-DD38664AA4F6}" dt="2024-07-25T21:16:02.284" v="317" actId="20577"/>
          <ac:spMkLst>
            <pc:docMk/>
            <pc:sldMk cId="1201716642" sldId="6438"/>
            <ac:spMk id="2" creationId="{399C6B33-6D18-4B96-C459-75866BADBF63}"/>
          </ac:spMkLst>
        </pc:spChg>
        <pc:picChg chg="add del mod">
          <ac:chgData name="Gregory Rakness" userId="e762933e-c412-4afc-9c3c-ec92fae47034" providerId="ADAL" clId="{C014E380-CAC4-BC42-986E-DD38664AA4F6}" dt="2024-07-25T21:20:37.858" v="359" actId="21"/>
          <ac:picMkLst>
            <pc:docMk/>
            <pc:sldMk cId="1201716642" sldId="6438"/>
            <ac:picMk id="7" creationId="{2DF69F72-6CE6-80A2-D784-A621D0FD3018}"/>
          </ac:picMkLst>
        </pc:picChg>
      </pc:sldChg>
      <pc:sldChg chg="addSp delSp modSp new mod ord">
        <pc:chgData name="Gregory Rakness" userId="e762933e-c412-4afc-9c3c-ec92fae47034" providerId="ADAL" clId="{C014E380-CAC4-BC42-986E-DD38664AA4F6}" dt="2024-07-25T22:09:57.725" v="1187" actId="5793"/>
        <pc:sldMkLst>
          <pc:docMk/>
          <pc:sldMk cId="2317749243" sldId="6439"/>
        </pc:sldMkLst>
        <pc:spChg chg="mod">
          <ac:chgData name="Gregory Rakness" userId="e762933e-c412-4afc-9c3c-ec92fae47034" providerId="ADAL" clId="{C014E380-CAC4-BC42-986E-DD38664AA4F6}" dt="2024-07-25T21:18:16.862" v="324" actId="20577"/>
          <ac:spMkLst>
            <pc:docMk/>
            <pc:sldMk cId="2317749243" sldId="6439"/>
            <ac:spMk id="2" creationId="{0B5D74F2-E6AA-A0CD-35F3-E73C43977C38}"/>
          </ac:spMkLst>
        </pc:spChg>
        <pc:spChg chg="mod">
          <ac:chgData name="Gregory Rakness" userId="e762933e-c412-4afc-9c3c-ec92fae47034" providerId="ADAL" clId="{C014E380-CAC4-BC42-986E-DD38664AA4F6}" dt="2024-07-25T22:09:57.725" v="1187" actId="5793"/>
          <ac:spMkLst>
            <pc:docMk/>
            <pc:sldMk cId="2317749243" sldId="6439"/>
            <ac:spMk id="3" creationId="{D8FDA296-D47C-B902-6F0A-C962B86485CF}"/>
          </ac:spMkLst>
        </pc:spChg>
        <pc:spChg chg="add mod">
          <ac:chgData name="Gregory Rakness" userId="e762933e-c412-4afc-9c3c-ec92fae47034" providerId="ADAL" clId="{C014E380-CAC4-BC42-986E-DD38664AA4F6}" dt="2024-07-25T22:07:28.797" v="1091" actId="1076"/>
          <ac:spMkLst>
            <pc:docMk/>
            <pc:sldMk cId="2317749243" sldId="6439"/>
            <ac:spMk id="12" creationId="{4F30DE6F-EB8C-A89F-E10E-DF4359BC64BF}"/>
          </ac:spMkLst>
        </pc:spChg>
        <pc:spChg chg="add mod">
          <ac:chgData name="Gregory Rakness" userId="e762933e-c412-4afc-9c3c-ec92fae47034" providerId="ADAL" clId="{C014E380-CAC4-BC42-986E-DD38664AA4F6}" dt="2024-07-25T22:05:21.932" v="1007" actId="1076"/>
          <ac:spMkLst>
            <pc:docMk/>
            <pc:sldMk cId="2317749243" sldId="6439"/>
            <ac:spMk id="13" creationId="{E64D381D-879E-0E65-08C3-0AEF82711B76}"/>
          </ac:spMkLst>
        </pc:spChg>
        <pc:spChg chg="add mod">
          <ac:chgData name="Gregory Rakness" userId="e762933e-c412-4afc-9c3c-ec92fae47034" providerId="ADAL" clId="{C014E380-CAC4-BC42-986E-DD38664AA4F6}" dt="2024-07-25T22:09:54.379" v="1183" actId="20577"/>
          <ac:spMkLst>
            <pc:docMk/>
            <pc:sldMk cId="2317749243" sldId="6439"/>
            <ac:spMk id="14" creationId="{C8F93DE7-6FC6-6FAA-6395-24BAB5134902}"/>
          </ac:spMkLst>
        </pc:spChg>
        <pc:spChg chg="add mod">
          <ac:chgData name="Gregory Rakness" userId="e762933e-c412-4afc-9c3c-ec92fae47034" providerId="ADAL" clId="{C014E380-CAC4-BC42-986E-DD38664AA4F6}" dt="2024-07-25T22:05:38.510" v="1027" actId="1035"/>
          <ac:spMkLst>
            <pc:docMk/>
            <pc:sldMk cId="2317749243" sldId="6439"/>
            <ac:spMk id="15" creationId="{588EFDB1-6E22-DE2E-1165-A2EB3B9A2338}"/>
          </ac:spMkLst>
        </pc:spChg>
        <pc:spChg chg="add mod">
          <ac:chgData name="Gregory Rakness" userId="e762933e-c412-4afc-9c3c-ec92fae47034" providerId="ADAL" clId="{C014E380-CAC4-BC42-986E-DD38664AA4F6}" dt="2024-07-25T22:07:12.239" v="1087" actId="692"/>
          <ac:spMkLst>
            <pc:docMk/>
            <pc:sldMk cId="2317749243" sldId="6439"/>
            <ac:spMk id="18" creationId="{5375B9D3-F90B-A5A1-703B-68C71E860CD8}"/>
          </ac:spMkLst>
        </pc:spChg>
        <pc:picChg chg="add mod">
          <ac:chgData name="Gregory Rakness" userId="e762933e-c412-4afc-9c3c-ec92fae47034" providerId="ADAL" clId="{C014E380-CAC4-BC42-986E-DD38664AA4F6}" dt="2024-07-25T22:06:38.065" v="1081" actId="14100"/>
          <ac:picMkLst>
            <pc:docMk/>
            <pc:sldMk cId="2317749243" sldId="6439"/>
            <ac:picMk id="7" creationId="{35897B9E-1E9C-F0EF-CF1E-2320804B23CF}"/>
          </ac:picMkLst>
        </pc:picChg>
        <pc:picChg chg="add mod">
          <ac:chgData name="Gregory Rakness" userId="e762933e-c412-4afc-9c3c-ec92fae47034" providerId="ADAL" clId="{C014E380-CAC4-BC42-986E-DD38664AA4F6}" dt="2024-07-25T22:06:10.919" v="1075" actId="1076"/>
          <ac:picMkLst>
            <pc:docMk/>
            <pc:sldMk cId="2317749243" sldId="6439"/>
            <ac:picMk id="11" creationId="{378D135E-A2B7-DE02-96E0-319251597851}"/>
          </ac:picMkLst>
        </pc:picChg>
        <pc:picChg chg="add mod modCrop">
          <ac:chgData name="Gregory Rakness" userId="e762933e-c412-4afc-9c3c-ec92fae47034" providerId="ADAL" clId="{C014E380-CAC4-BC42-986E-DD38664AA4F6}" dt="2024-07-25T22:06:44.778" v="1082" actId="1076"/>
          <ac:picMkLst>
            <pc:docMk/>
            <pc:sldMk cId="2317749243" sldId="6439"/>
            <ac:picMk id="17" creationId="{2D6CFAD1-21A8-6B06-8A17-54EF5893D0D7}"/>
          </ac:picMkLst>
        </pc:picChg>
        <pc:cxnChg chg="add del">
          <ac:chgData name="Gregory Rakness" userId="e762933e-c412-4afc-9c3c-ec92fae47034" providerId="ADAL" clId="{C014E380-CAC4-BC42-986E-DD38664AA4F6}" dt="2024-07-25T21:48:40.563" v="490" actId="478"/>
          <ac:cxnSpMkLst>
            <pc:docMk/>
            <pc:sldMk cId="2317749243" sldId="6439"/>
            <ac:cxnSpMk id="9" creationId="{051865ED-5217-18B7-430F-FA427683EF44}"/>
          </ac:cxnSpMkLst>
        </pc:cxnChg>
        <pc:cxnChg chg="add mod">
          <ac:chgData name="Gregory Rakness" userId="e762933e-c412-4afc-9c3c-ec92fae47034" providerId="ADAL" clId="{C014E380-CAC4-BC42-986E-DD38664AA4F6}" dt="2024-07-25T22:09:36.781" v="1159" actId="14100"/>
          <ac:cxnSpMkLst>
            <pc:docMk/>
            <pc:sldMk cId="2317749243" sldId="6439"/>
            <ac:cxnSpMk id="20" creationId="{7698CBF2-36FA-AD95-1E17-AD791BD07E4E}"/>
          </ac:cxnSpMkLst>
        </pc:cxnChg>
        <pc:cxnChg chg="add del">
          <ac:chgData name="Gregory Rakness" userId="e762933e-c412-4afc-9c3c-ec92fae47034" providerId="ADAL" clId="{C014E380-CAC4-BC42-986E-DD38664AA4F6}" dt="2024-07-25T22:08:56.160" v="1145" actId="478"/>
          <ac:cxnSpMkLst>
            <pc:docMk/>
            <pc:sldMk cId="2317749243" sldId="6439"/>
            <ac:cxnSpMk id="22" creationId="{B3EE48F4-5EFB-B020-8E99-A6CED010D0CA}"/>
          </ac:cxnSpMkLst>
        </pc:cxnChg>
      </pc:sldChg>
      <pc:sldChg chg="addSp delSp modSp add del mod">
        <pc:chgData name="Gregory Rakness" userId="e762933e-c412-4afc-9c3c-ec92fae47034" providerId="ADAL" clId="{C014E380-CAC4-BC42-986E-DD38664AA4F6}" dt="2024-07-26T13:28:47.493" v="1712" actId="2696"/>
        <pc:sldMkLst>
          <pc:docMk/>
          <pc:sldMk cId="995501887" sldId="6440"/>
        </pc:sldMkLst>
        <pc:spChg chg="mod">
          <ac:chgData name="Gregory Rakness" userId="e762933e-c412-4afc-9c3c-ec92fae47034" providerId="ADAL" clId="{C014E380-CAC4-BC42-986E-DD38664AA4F6}" dt="2024-07-25T22:03:48.019" v="992" actId="20577"/>
          <ac:spMkLst>
            <pc:docMk/>
            <pc:sldMk cId="995501887" sldId="6440"/>
            <ac:spMk id="3" creationId="{5AB8BE55-6F9C-BFE9-D721-0F210D3C3109}"/>
          </ac:spMkLst>
        </pc:spChg>
        <pc:spChg chg="add mod">
          <ac:chgData name="Gregory Rakness" userId="e762933e-c412-4afc-9c3c-ec92fae47034" providerId="ADAL" clId="{C014E380-CAC4-BC42-986E-DD38664AA4F6}" dt="2024-07-25T22:04:00.013" v="996" actId="20577"/>
          <ac:spMkLst>
            <pc:docMk/>
            <pc:sldMk cId="995501887" sldId="6440"/>
            <ac:spMk id="7" creationId="{6D140169-016C-65BA-5599-4CB635FEE1A6}"/>
          </ac:spMkLst>
        </pc:spChg>
        <pc:spChg chg="del">
          <ac:chgData name="Gregory Rakness" userId="e762933e-c412-4afc-9c3c-ec92fae47034" providerId="ADAL" clId="{C014E380-CAC4-BC42-986E-DD38664AA4F6}" dt="2024-07-25T22:02:07.976" v="850" actId="478"/>
          <ac:spMkLst>
            <pc:docMk/>
            <pc:sldMk cId="995501887" sldId="6440"/>
            <ac:spMk id="8" creationId="{F4050B7E-1B9C-8799-3783-85D7BC2E6089}"/>
          </ac:spMkLst>
        </pc:spChg>
        <pc:spChg chg="add mod">
          <ac:chgData name="Gregory Rakness" userId="e762933e-c412-4afc-9c3c-ec92fae47034" providerId="ADAL" clId="{C014E380-CAC4-BC42-986E-DD38664AA4F6}" dt="2024-07-25T22:04:09.007" v="1000" actId="20577"/>
          <ac:spMkLst>
            <pc:docMk/>
            <pc:sldMk cId="995501887" sldId="6440"/>
            <ac:spMk id="9" creationId="{7B2E631E-A44A-94DE-6C07-739D2A8FAE67}"/>
          </ac:spMkLst>
        </pc:spChg>
        <pc:picChg chg="del mod">
          <ac:chgData name="Gregory Rakness" userId="e762933e-c412-4afc-9c3c-ec92fae47034" providerId="ADAL" clId="{C014E380-CAC4-BC42-986E-DD38664AA4F6}" dt="2024-07-26T13:20:48.882" v="1274" actId="21"/>
          <ac:picMkLst>
            <pc:docMk/>
            <pc:sldMk cId="995501887" sldId="6440"/>
            <ac:picMk id="6" creationId="{2AE9CB2A-4332-73F2-DCCC-FBACE6554026}"/>
          </ac:picMkLst>
        </pc:picChg>
        <pc:picChg chg="del">
          <ac:chgData name="Gregory Rakness" userId="e762933e-c412-4afc-9c3c-ec92fae47034" providerId="ADAL" clId="{C014E380-CAC4-BC42-986E-DD38664AA4F6}" dt="2024-07-25T22:02:09.811" v="851" actId="478"/>
          <ac:picMkLst>
            <pc:docMk/>
            <pc:sldMk cId="995501887" sldId="6440"/>
            <ac:picMk id="14" creationId="{70D92182-13E4-AAC2-1C17-CAFE49CA1D3F}"/>
          </ac:picMkLst>
        </pc:picChg>
      </pc:sldChg>
    </pc:docChg>
  </pc:docChgLst>
  <pc:docChgLst>
    <pc:chgData name="Gregory Rakness" userId="e762933e-c412-4afc-9c3c-ec92fae47034" providerId="ADAL" clId="{A095CAC7-F4DC-1C48-BDA5-3B61638158F1}"/>
    <pc:docChg chg="custSel addSld delSld modSld">
      <pc:chgData name="Gregory Rakness" userId="e762933e-c412-4afc-9c3c-ec92fae47034" providerId="ADAL" clId="{A095CAC7-F4DC-1C48-BDA5-3B61638158F1}" dt="2024-08-02T13:39:31.864" v="1463" actId="20577"/>
      <pc:docMkLst>
        <pc:docMk/>
      </pc:docMkLst>
      <pc:sldChg chg="del">
        <pc:chgData name="Gregory Rakness" userId="e762933e-c412-4afc-9c3c-ec92fae47034" providerId="ADAL" clId="{A095CAC7-F4DC-1C48-BDA5-3B61638158F1}" dt="2024-08-01T19:04:43.598" v="12" actId="2696"/>
        <pc:sldMkLst>
          <pc:docMk/>
          <pc:sldMk cId="249962105" sldId="581"/>
        </pc:sldMkLst>
      </pc:sldChg>
      <pc:sldChg chg="modSp mod">
        <pc:chgData name="Gregory Rakness" userId="e762933e-c412-4afc-9c3c-ec92fae47034" providerId="ADAL" clId="{A095CAC7-F4DC-1C48-BDA5-3B61638158F1}" dt="2024-08-02T13:36:18.003" v="1246" actId="20577"/>
        <pc:sldMkLst>
          <pc:docMk/>
          <pc:sldMk cId="2577052944" sldId="6131"/>
        </pc:sldMkLst>
        <pc:spChg chg="mod">
          <ac:chgData name="Gregory Rakness" userId="e762933e-c412-4afc-9c3c-ec92fae47034" providerId="ADAL" clId="{A095CAC7-F4DC-1C48-BDA5-3B61638158F1}" dt="2024-08-01T19:04:33.153" v="10" actId="20577"/>
          <ac:spMkLst>
            <pc:docMk/>
            <pc:sldMk cId="2577052944" sldId="6131"/>
            <ac:spMk id="2" creationId="{48028251-C17D-1BAE-B45C-C29EABEAB5F6}"/>
          </ac:spMkLst>
        </pc:spChg>
        <pc:spChg chg="mod">
          <ac:chgData name="Gregory Rakness" userId="e762933e-c412-4afc-9c3c-ec92fae47034" providerId="ADAL" clId="{A095CAC7-F4DC-1C48-BDA5-3B61638158F1}" dt="2024-08-02T13:36:18.003" v="1246" actId="20577"/>
          <ac:spMkLst>
            <pc:docMk/>
            <pc:sldMk cId="2577052944" sldId="6131"/>
            <ac:spMk id="5" creationId="{53142B73-5FD6-797D-9CC4-642CDB4A6DDB}"/>
          </ac:spMkLst>
        </pc:spChg>
      </pc:sldChg>
      <pc:sldChg chg="del">
        <pc:chgData name="Gregory Rakness" userId="e762933e-c412-4afc-9c3c-ec92fae47034" providerId="ADAL" clId="{A095CAC7-F4DC-1C48-BDA5-3B61638158F1}" dt="2024-08-01T19:04:44.531" v="14" actId="2696"/>
        <pc:sldMkLst>
          <pc:docMk/>
          <pc:sldMk cId="4084375298" sldId="6146"/>
        </pc:sldMkLst>
      </pc:sldChg>
      <pc:sldChg chg="del">
        <pc:chgData name="Gregory Rakness" userId="e762933e-c412-4afc-9c3c-ec92fae47034" providerId="ADAL" clId="{A095CAC7-F4DC-1C48-BDA5-3B61638158F1}" dt="2024-08-01T19:04:44.013" v="13" actId="2696"/>
        <pc:sldMkLst>
          <pc:docMk/>
          <pc:sldMk cId="32207259" sldId="6432"/>
        </pc:sldMkLst>
      </pc:sldChg>
      <pc:sldChg chg="del">
        <pc:chgData name="Gregory Rakness" userId="e762933e-c412-4afc-9c3c-ec92fae47034" providerId="ADAL" clId="{A095CAC7-F4DC-1C48-BDA5-3B61638158F1}" dt="2024-08-01T19:04:45.827" v="17" actId="2696"/>
        <pc:sldMkLst>
          <pc:docMk/>
          <pc:sldMk cId="4251483765" sldId="6434"/>
        </pc:sldMkLst>
      </pc:sldChg>
      <pc:sldChg chg="del">
        <pc:chgData name="Gregory Rakness" userId="e762933e-c412-4afc-9c3c-ec92fae47034" providerId="ADAL" clId="{A095CAC7-F4DC-1C48-BDA5-3B61638158F1}" dt="2024-08-01T19:04:44.934" v="15" actId="2696"/>
        <pc:sldMkLst>
          <pc:docMk/>
          <pc:sldMk cId="4158115766" sldId="6437"/>
        </pc:sldMkLst>
      </pc:sldChg>
      <pc:sldChg chg="del">
        <pc:chgData name="Gregory Rakness" userId="e762933e-c412-4afc-9c3c-ec92fae47034" providerId="ADAL" clId="{A095CAC7-F4DC-1C48-BDA5-3B61638158F1}" dt="2024-08-01T19:04:45.341" v="16" actId="2696"/>
        <pc:sldMkLst>
          <pc:docMk/>
          <pc:sldMk cId="2317749243" sldId="6439"/>
        </pc:sldMkLst>
      </pc:sldChg>
      <pc:sldChg chg="modSp new mod">
        <pc:chgData name="Gregory Rakness" userId="e762933e-c412-4afc-9c3c-ec92fae47034" providerId="ADAL" clId="{A095CAC7-F4DC-1C48-BDA5-3B61638158F1}" dt="2024-08-02T13:36:37.517" v="1267" actId="20577"/>
        <pc:sldMkLst>
          <pc:docMk/>
          <pc:sldMk cId="2009395283" sldId="6440"/>
        </pc:sldMkLst>
        <pc:spChg chg="mod">
          <ac:chgData name="Gregory Rakness" userId="e762933e-c412-4afc-9c3c-ec92fae47034" providerId="ADAL" clId="{A095CAC7-F4DC-1C48-BDA5-3B61638158F1}" dt="2024-08-01T20:16:28.056" v="1235" actId="20577"/>
          <ac:spMkLst>
            <pc:docMk/>
            <pc:sldMk cId="2009395283" sldId="6440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6:37.517" v="1267" actId="20577"/>
          <ac:spMkLst>
            <pc:docMk/>
            <pc:sldMk cId="2009395283" sldId="6440"/>
            <ac:spMk id="3" creationId="{79CF778A-646F-85D8-3445-B87275D45FE1}"/>
          </ac:spMkLst>
        </pc:spChg>
      </pc:sldChg>
      <pc:sldChg chg="modSp add mod">
        <pc:chgData name="Gregory Rakness" userId="e762933e-c412-4afc-9c3c-ec92fae47034" providerId="ADAL" clId="{A095CAC7-F4DC-1C48-BDA5-3B61638158F1}" dt="2024-08-02T13:39:31.864" v="1463" actId="20577"/>
        <pc:sldMkLst>
          <pc:docMk/>
          <pc:sldMk cId="3071415418" sldId="6441"/>
        </pc:sldMkLst>
        <pc:spChg chg="mod">
          <ac:chgData name="Gregory Rakness" userId="e762933e-c412-4afc-9c3c-ec92fae47034" providerId="ADAL" clId="{A095CAC7-F4DC-1C48-BDA5-3B61638158F1}" dt="2024-08-02T13:39:10.556" v="1446" actId="20577"/>
          <ac:spMkLst>
            <pc:docMk/>
            <pc:sldMk cId="3071415418" sldId="6441"/>
            <ac:spMk id="2" creationId="{D02481F0-9E34-249D-0801-8B6F0A4255C3}"/>
          </ac:spMkLst>
        </pc:spChg>
        <pc:spChg chg="mod">
          <ac:chgData name="Gregory Rakness" userId="e762933e-c412-4afc-9c3c-ec92fae47034" providerId="ADAL" clId="{A095CAC7-F4DC-1C48-BDA5-3B61638158F1}" dt="2024-08-02T13:39:31.864" v="1463" actId="20577"/>
          <ac:spMkLst>
            <pc:docMk/>
            <pc:sldMk cId="3071415418" sldId="6441"/>
            <ac:spMk id="3" creationId="{79CF778A-646F-85D8-3445-B87275D45FE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go Bottom: Title &amp; Content">
  <p:cSld name="1_Logo Bottom: Title &amp;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50505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68300" algn="l" rtl="0">
              <a:spcBef>
                <a:spcPts val="440"/>
              </a:spcBef>
              <a:spcAft>
                <a:spcPts val="0"/>
              </a:spcAft>
              <a:buClr>
                <a:srgbClr val="505050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0505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 b="1" i="0" u="none" strike="noStrike" cap="non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dt" idx="10"/>
          </p:nvPr>
        </p:nvSpPr>
        <p:spPr>
          <a:xfrm>
            <a:off x="736827" y="6504214"/>
            <a:ext cx="675368" cy="2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22-Dec-2022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ftr" idx="11"/>
          </p:nvPr>
        </p:nvSpPr>
        <p:spPr>
          <a:xfrm>
            <a:off x="1530603" y="6504214"/>
            <a:ext cx="6262118" cy="242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T Diehl (FNAL), G Rakness (FNAL)             AD 9am meeting      23-Aug-2024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222250" y="6504214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95356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5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7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1800">
                <a:solidFill>
                  <a:srgbClr val="404040"/>
                </a:solidFill>
              </a:defRPr>
            </a:lvl1pPr>
            <a:lvl2pPr>
              <a:defRPr sz="1650">
                <a:solidFill>
                  <a:srgbClr val="404040"/>
                </a:solidFill>
              </a:defRPr>
            </a:lvl2pPr>
            <a:lvl3pPr>
              <a:defRPr sz="1500">
                <a:solidFill>
                  <a:srgbClr val="404040"/>
                </a:solidFill>
              </a:defRPr>
            </a:lvl3pPr>
            <a:lvl4pPr>
              <a:defRPr sz="1350">
                <a:solidFill>
                  <a:srgbClr val="404040"/>
                </a:solidFill>
              </a:defRPr>
            </a:lvl4pPr>
            <a:lvl5pPr marL="1543050" indent="-171450">
              <a:buFont typeface="Arial"/>
              <a:buChar char="•"/>
              <a:defRPr sz="135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4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22-Dec-2022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675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782C12-BDD2-4CC3-8FE8-9D788E373E0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728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22-Dec-2022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  <p:sldLayoutId id="2147484124" r:id="rId9"/>
  </p:sldLayoutIdLst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fnal.gov/event/65977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8028251-C17D-1BAE-B45C-C29EABEAB5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Tom Diehl (FNAL), Greg </a:t>
            </a:r>
            <a:r>
              <a:rPr lang="en-US" dirty="0" err="1"/>
              <a:t>Rakness</a:t>
            </a:r>
            <a:r>
              <a:rPr lang="en-US" dirty="0"/>
              <a:t> (FNAL)</a:t>
            </a:r>
          </a:p>
          <a:p>
            <a:r>
              <a:rPr lang="en-US" dirty="0"/>
              <a:t>Friday 9am AD meeting</a:t>
            </a:r>
          </a:p>
          <a:p>
            <a:r>
              <a:rPr lang="en-US" dirty="0"/>
              <a:t>23-Aug-2024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EB71C-FAD1-7AE2-C34D-BC2379E738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Mu2e report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142B73-5FD6-797D-9CC4-642CDB4A6DDB}"/>
              </a:ext>
            </a:extLst>
          </p:cNvPr>
          <p:cNvSpPr txBox="1"/>
          <p:nvPr/>
        </p:nvSpPr>
        <p:spPr>
          <a:xfrm>
            <a:off x="3957969" y="6031348"/>
            <a:ext cx="5015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https://indico.fnal.gov/event/65977/</a:t>
            </a:r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7705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2481F0-9E34-249D-0801-8B6F0A42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4599965" cy="50593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Plan has been developed to fix short cycling of air compressor</a:t>
            </a:r>
          </a:p>
          <a:p>
            <a:endParaRPr lang="en-US" dirty="0"/>
          </a:p>
          <a:p>
            <a:r>
              <a:rPr lang="en-US" dirty="0"/>
              <a:t>Refurbishment of liquid nitrogen tank continues. We want to get this done...</a:t>
            </a:r>
          </a:p>
          <a:p>
            <a:pPr lvl="1"/>
            <a:r>
              <a:rPr lang="en-US" dirty="0"/>
              <a:t>… before cooling down magnets</a:t>
            </a:r>
          </a:p>
          <a:p>
            <a:pPr lvl="1"/>
            <a:r>
              <a:rPr lang="en-US" dirty="0"/>
              <a:t>… while the weather is good </a:t>
            </a:r>
          </a:p>
          <a:p>
            <a:pPr lvl="1"/>
            <a:endParaRPr lang="en-US" dirty="0"/>
          </a:p>
          <a:p>
            <a:r>
              <a:rPr lang="en-US" dirty="0"/>
              <a:t>Electrician work continues</a:t>
            </a:r>
          </a:p>
          <a:p>
            <a:pPr lvl="1"/>
            <a:r>
              <a:rPr lang="en-US" dirty="0"/>
              <a:t>Example:  quench protection racks in Solenoid Power Supply Room</a:t>
            </a:r>
          </a:p>
          <a:p>
            <a:endParaRPr lang="en-US" dirty="0"/>
          </a:p>
          <a:p>
            <a:r>
              <a:rPr lang="en-US" dirty="0"/>
              <a:t>Requirements and constraints being fleshed out for access platform(s) for Tracker and Calorimeter</a:t>
            </a:r>
          </a:p>
          <a:p>
            <a:pPr lvl="1"/>
            <a:r>
              <a:rPr lang="en-US" dirty="0"/>
              <a:t>… to work on when they come to the Mu2e building…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9CF778A-646F-85D8-3445-B87275D45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progress on some issues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18B559-19A9-74FE-A02F-A03C19E27A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C80038-DA7D-55D3-EFB9-940255F0EB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6" name="Picture 5" descr="A machine in a factory&#10;&#10;Description automatically generated">
            <a:extLst>
              <a:ext uri="{FF2B5EF4-FFF2-40B4-BE49-F238E27FC236}">
                <a16:creationId xmlns:a16="http://schemas.microsoft.com/office/drawing/2014/main" id="{E6D8D424-A501-40A8-F775-6679F490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565" y="710008"/>
            <a:ext cx="4086835" cy="552405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A32C6A-A009-B7F9-4153-F45ADB0FAD0F}"/>
              </a:ext>
            </a:extLst>
          </p:cNvPr>
          <p:cNvCxnSpPr>
            <a:cxnSpLocks/>
          </p:cNvCxnSpPr>
          <p:nvPr/>
        </p:nvCxnSpPr>
        <p:spPr>
          <a:xfrm flipV="1">
            <a:off x="4722607" y="3711388"/>
            <a:ext cx="376518" cy="13985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EE89B8-AF78-BAEA-3E35-3EC3ED4E80F3}"/>
              </a:ext>
            </a:extLst>
          </p:cNvPr>
          <p:cNvCxnSpPr>
            <a:cxnSpLocks/>
          </p:cNvCxnSpPr>
          <p:nvPr/>
        </p:nvCxnSpPr>
        <p:spPr>
          <a:xfrm>
            <a:off x="4722607" y="3851238"/>
            <a:ext cx="602428" cy="860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41D462-1BA2-12E8-B4F4-76E0F41DD11A}"/>
              </a:ext>
            </a:extLst>
          </p:cNvPr>
          <p:cNvCxnSpPr>
            <a:cxnSpLocks/>
          </p:cNvCxnSpPr>
          <p:nvPr/>
        </p:nvCxnSpPr>
        <p:spPr>
          <a:xfrm>
            <a:off x="4722607" y="3851238"/>
            <a:ext cx="817581" cy="3334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0A6EF2-C240-460A-C410-07C23FCF8406}"/>
              </a:ext>
            </a:extLst>
          </p:cNvPr>
          <p:cNvCxnSpPr>
            <a:cxnSpLocks/>
          </p:cNvCxnSpPr>
          <p:nvPr/>
        </p:nvCxnSpPr>
        <p:spPr>
          <a:xfrm>
            <a:off x="4722607" y="3851238"/>
            <a:ext cx="1011219" cy="6131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395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4CAA31-01E1-F7EA-5787-AE342A7EE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B37851-EF90-B7C7-5EF5-7CB0C4C76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72513" cy="427877"/>
          </a:xfrm>
        </p:spPr>
        <p:txBody>
          <a:bodyPr/>
          <a:lstStyle/>
          <a:p>
            <a:r>
              <a:rPr lang="en-US" sz="2400" dirty="0"/>
              <a:t>Experts discussing solenoid / transfer line interconnects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4ADF7-5981-AF6E-942E-2A68D28F7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61A362-D046-44AD-2DB1-D3C1FBDFFC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8" name="Picture 7" descr="A group of men standing around a large machine&#10;&#10;Description automatically generated">
            <a:extLst>
              <a:ext uri="{FF2B5EF4-FFF2-40B4-BE49-F238E27FC236}">
                <a16:creationId xmlns:a16="http://schemas.microsoft.com/office/drawing/2014/main" id="{5D6BE9F2-4F3E-A317-973F-3C62446CF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5" y="756973"/>
            <a:ext cx="5836428" cy="3673727"/>
          </a:xfrm>
          <a:prstGeom prst="rect">
            <a:avLst/>
          </a:prstGeom>
        </p:spPr>
      </p:pic>
      <p:pic>
        <p:nvPicPr>
          <p:cNvPr id="7" name="Picture 6" descr="A person standing in a factory&#10;&#10;Description automatically generated">
            <a:extLst>
              <a:ext uri="{FF2B5EF4-FFF2-40B4-BE49-F238E27FC236}">
                <a16:creationId xmlns:a16="http://schemas.microsoft.com/office/drawing/2014/main" id="{BAEC020D-83DF-E0DF-1A36-F2436D5B51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18" b="11531"/>
          <a:stretch/>
        </p:blipFill>
        <p:spPr>
          <a:xfrm>
            <a:off x="3414013" y="2421911"/>
            <a:ext cx="5616192" cy="367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2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74AB83-62C3-206B-3BFC-7D58CD81A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3966882" cy="5059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Work area has been set up down by </a:t>
            </a:r>
            <a:r>
              <a:rPr lang="en-US" dirty="0" err="1"/>
              <a:t>TSd</a:t>
            </a:r>
            <a:r>
              <a:rPr lang="en-US" dirty="0"/>
              <a:t> transfer line interconnect… </a:t>
            </a:r>
          </a:p>
          <a:p>
            <a:pPr marL="40005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…because this is a job that takes a lot of doing…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Liquid helium</a:t>
            </a:r>
          </a:p>
          <a:p>
            <a:pPr lvl="1"/>
            <a:r>
              <a:rPr lang="en-US" dirty="0"/>
              <a:t>Gaseous helium</a:t>
            </a:r>
          </a:p>
          <a:p>
            <a:pPr lvl="1"/>
            <a:r>
              <a:rPr lang="en-US" dirty="0"/>
              <a:t>Liquid nitrogen</a:t>
            </a:r>
          </a:p>
          <a:p>
            <a:pPr lvl="1"/>
            <a:r>
              <a:rPr lang="en-US" dirty="0"/>
              <a:t>Gaseous nitrogen</a:t>
            </a:r>
          </a:p>
          <a:p>
            <a:pPr lvl="1"/>
            <a:r>
              <a:rPr lang="en-US" dirty="0"/>
              <a:t>Current (kA)</a:t>
            </a:r>
          </a:p>
          <a:p>
            <a:pPr lvl="1"/>
            <a:r>
              <a:rPr lang="en-US" dirty="0"/>
              <a:t>Monitoring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430029-B86B-E462-C7AF-06B4327FA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Downstream Transport Solenoid interconnect “office”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1835FC-7EB8-AFEE-10E6-93ED4321F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 Diehl (FNAL), G Rakness (FNAL)             AD 9am meeting      23-Aug-2024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E50561-E6F1-79A5-CF20-0308BE877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7" name="Picture 6" descr="A desk with a chair and a large silver cylinder&#10;&#10;Description automatically generated">
            <a:extLst>
              <a:ext uri="{FF2B5EF4-FFF2-40B4-BE49-F238E27FC236}">
                <a16:creationId xmlns:a16="http://schemas.microsoft.com/office/drawing/2014/main" id="{8C8E2F50-094A-FA8E-2B06-3D5718E9F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907" t="7576" r="907"/>
          <a:stretch/>
        </p:blipFill>
        <p:spPr>
          <a:xfrm>
            <a:off x="4293583" y="780993"/>
            <a:ext cx="4743893" cy="544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7616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  -  Read-Only" id="{1A61E460-69C1-5C47-8A1F-C0F1628F06BD}" vid="{58F86324-3A72-294A-AB8A-96D9BB58B7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52299</TotalTime>
  <Words>210</Words>
  <Application>Microsoft Macintosh PowerPoint</Application>
  <PresentationFormat>On-screen Show (4:3)</PresentationFormat>
  <Paragraphs>36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Helvetica</vt:lpstr>
      <vt:lpstr>Helvetica Neue</vt:lpstr>
      <vt:lpstr>Fermilab_PPT_090815</vt:lpstr>
      <vt:lpstr>PowerPoint Presentation</vt:lpstr>
      <vt:lpstr>Some progress on some issues</vt:lpstr>
      <vt:lpstr>Experts discussing solenoid / transfer line interconnects </vt:lpstr>
      <vt:lpstr>Downstream Transport Solenoid interconnect “office”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Gregory Rakness</dc:creator>
  <cp:lastModifiedBy>Gregory Rakness</cp:lastModifiedBy>
  <cp:revision>941</cp:revision>
  <cp:lastPrinted>2020-11-05T17:47:55Z</cp:lastPrinted>
  <dcterms:created xsi:type="dcterms:W3CDTF">2020-01-09T15:14:09Z</dcterms:created>
  <dcterms:modified xsi:type="dcterms:W3CDTF">2024-08-23T13:52:51Z</dcterms:modified>
</cp:coreProperties>
</file>