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6"/>
  </p:notesMasterIdLst>
  <p:handoutMasterIdLst>
    <p:handoutMasterId r:id="rId7"/>
  </p:handoutMasterIdLst>
  <p:sldIdLst>
    <p:sldId id="296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00FF99"/>
    <a:srgbClr val="00CC99"/>
    <a:srgbClr val="FF3300"/>
    <a:srgbClr val="FF9900"/>
    <a:srgbClr val="00CC00"/>
    <a:srgbClr val="50504E"/>
    <a:srgbClr val="4E4E4E"/>
    <a:srgbClr val="404040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4" autoAdjust="0"/>
    <p:restoredTop sz="83218" autoAdjust="0"/>
  </p:normalViewPr>
  <p:slideViewPr>
    <p:cSldViewPr snapToGrid="0" snapToObjects="1" showGuides="1">
      <p:cViewPr varScale="1">
        <p:scale>
          <a:sx n="61" d="100"/>
          <a:sy n="61" d="100"/>
        </p:scale>
        <p:origin x="1500" y="7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9/5/2024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9/5/2024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9/5/2024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36587" y="6504212"/>
            <a:ext cx="894015" cy="237285"/>
          </a:xfrm>
        </p:spPr>
        <p:txBody>
          <a:bodyPr/>
          <a:lstStyle/>
          <a:p>
            <a:pPr>
              <a:defRPr/>
            </a:pPr>
            <a:r>
              <a:rPr lang="en-US" dirty="0"/>
              <a:t>09/06/2024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Linac Shutdown Coordinator| 9 am Scheduling Meeting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-26633"/>
            <a:ext cx="8686800" cy="607729"/>
          </a:xfrm>
        </p:spPr>
        <p:txBody>
          <a:bodyPr/>
          <a:lstStyle/>
          <a:p>
            <a:pPr algn="ctr"/>
            <a:r>
              <a:rPr lang="en-US" dirty="0"/>
              <a:t>LINAC Shutdown Report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E1D345-CB81-F94E-7450-E529FFCB5E39}"/>
              </a:ext>
            </a:extLst>
          </p:cNvPr>
          <p:cNvSpPr txBox="1"/>
          <p:nvPr/>
        </p:nvSpPr>
        <p:spPr>
          <a:xfrm>
            <a:off x="228600" y="1149945"/>
            <a:ext cx="89316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Shutdown activities this week: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 RF maintenance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KRF maintenance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C97"/>
                </a:solidFill>
              </a:rPr>
              <a:t>Preacc PM work underway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4C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08BAD3-AA3D-C6C8-AC99-D7D0CD501A77}"/>
              </a:ext>
            </a:extLst>
          </p:cNvPr>
          <p:cNvSpPr txBox="1"/>
          <p:nvPr/>
        </p:nvSpPr>
        <p:spPr>
          <a:xfrm>
            <a:off x="228600" y="3820967"/>
            <a:ext cx="89316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Shutdown activities next week: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 RF, KRF </a:t>
            </a:r>
            <a:r>
              <a:rPr lang="en-US"/>
              <a:t>maintenance continues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C97"/>
                </a:solidFill>
              </a:rPr>
              <a:t>Alignment measurements in tunnel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4C97"/>
                </a:solidFill>
              </a:rPr>
              <a:t>MSD vacuum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4C9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AC8B11773DC345A6A7B1699CFCF121" ma:contentTypeVersion="5" ma:contentTypeDescription="Create a new document." ma:contentTypeScope="" ma:versionID="89ca00695baaf72de19a2e65b4672ad4">
  <xsd:schema xmlns:xsd="http://www.w3.org/2001/XMLSchema" xmlns:xs="http://www.w3.org/2001/XMLSchema" xmlns:p="http://schemas.microsoft.com/office/2006/metadata/properties" xmlns:ns3="87d35bd7-cc13-486d-92f0-24078e59316b" targetNamespace="http://schemas.microsoft.com/office/2006/metadata/properties" ma:root="true" ma:fieldsID="1036e255e9c89eafbdb6398d08472ebb" ns3:_="">
    <xsd:import namespace="87d35bd7-cc13-486d-92f0-24078e59316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d35bd7-cc13-486d-92f0-24078e5931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417FD6-34A9-401D-A6E3-BE3F825FF4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d35bd7-cc13-486d-92f0-24078e5931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81BF76-57F3-4973-8E70-3367F6E50D21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87d35bd7-cc13-486d-92f0-24078e59316b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2655B71-BCB4-43D6-8DA5-DAEDF101DE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19611</TotalTime>
  <Words>45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Fermilab_PPT_090815</vt:lpstr>
      <vt:lpstr>LINAC Shutdown Report 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Patrick R Karns</cp:lastModifiedBy>
  <cp:revision>363</cp:revision>
  <cp:lastPrinted>2014-01-20T19:40:21Z</cp:lastPrinted>
  <dcterms:created xsi:type="dcterms:W3CDTF">2014-01-03T20:18:13Z</dcterms:created>
  <dcterms:modified xsi:type="dcterms:W3CDTF">2024-09-06T13:36:56Z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0x01010077AC8B11773DC345A6A7B1699CFCF121</vt:lpwstr>
  </property>
</Properties>
</file>