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61" r:id="rId4"/>
    <p:sldId id="263" r:id="rId5"/>
    <p:sldId id="260" r:id="rId6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EF988E-5B35-4477-ADFA-1739E2633BD6}" v="2" dt="2024-09-06T13:04:39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72"/>
  </p:normalViewPr>
  <p:slideViewPr>
    <p:cSldViewPr snapToGrid="0">
      <p:cViewPr varScale="1">
        <p:scale>
          <a:sx n="86" d="100"/>
          <a:sy n="8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ton K Morris" userId="0450e551-eb74-4e16-a8b4-74d516834900" providerId="ADAL" clId="{CCEF988E-5B35-4477-ADFA-1739E2633BD6}"/>
    <pc:docChg chg="delSld modSld">
      <pc:chgData name="Denton K Morris" userId="0450e551-eb74-4e16-a8b4-74d516834900" providerId="ADAL" clId="{CCEF988E-5B35-4477-ADFA-1739E2633BD6}" dt="2024-09-06T13:24:29.849" v="355" actId="20577"/>
      <pc:docMkLst>
        <pc:docMk/>
      </pc:docMkLst>
      <pc:sldChg chg="modSp mod">
        <pc:chgData name="Denton K Morris" userId="0450e551-eb74-4e16-a8b4-74d516834900" providerId="ADAL" clId="{CCEF988E-5B35-4477-ADFA-1739E2633BD6}" dt="2024-09-05T19:53:27.708" v="17" actId="20577"/>
        <pc:sldMkLst>
          <pc:docMk/>
          <pc:sldMk cId="0" sldId="256"/>
        </pc:sldMkLst>
        <pc:spChg chg="mod">
          <ac:chgData name="Denton K Morris" userId="0450e551-eb74-4e16-a8b4-74d516834900" providerId="ADAL" clId="{CCEF988E-5B35-4477-ADFA-1739E2633BD6}" dt="2024-09-05T19:53:27.708" v="17" actId="20577"/>
          <ac:spMkLst>
            <pc:docMk/>
            <pc:sldMk cId="0" sldId="256"/>
            <ac:spMk id="81" creationId="{00000000-0000-0000-0000-000000000000}"/>
          </ac:spMkLst>
        </pc:spChg>
      </pc:sldChg>
      <pc:sldChg chg="modSp mod">
        <pc:chgData name="Denton K Morris" userId="0450e551-eb74-4e16-a8b4-74d516834900" providerId="ADAL" clId="{CCEF988E-5B35-4477-ADFA-1739E2633BD6}" dt="2024-09-06T13:24:29.849" v="355" actId="20577"/>
        <pc:sldMkLst>
          <pc:docMk/>
          <pc:sldMk cId="1533699954" sldId="260"/>
        </pc:sldMkLst>
        <pc:spChg chg="mod">
          <ac:chgData name="Denton K Morris" userId="0450e551-eb74-4e16-a8b4-74d516834900" providerId="ADAL" clId="{CCEF988E-5B35-4477-ADFA-1739E2633BD6}" dt="2024-09-06T13:24:29.849" v="355" actId="20577"/>
          <ac:spMkLst>
            <pc:docMk/>
            <pc:sldMk cId="1533699954" sldId="260"/>
            <ac:spMk id="96" creationId="{00000000-0000-0000-0000-000000000000}"/>
          </ac:spMkLst>
        </pc:spChg>
        <pc:graphicFrameChg chg="mod">
          <ac:chgData name="Denton K Morris" userId="0450e551-eb74-4e16-a8b4-74d516834900" providerId="ADAL" clId="{CCEF988E-5B35-4477-ADFA-1739E2633BD6}" dt="2024-09-06T13:04:39.623" v="325"/>
          <ac:graphicFrameMkLst>
            <pc:docMk/>
            <pc:sldMk cId="1533699954" sldId="260"/>
            <ac:graphicFrameMk id="2" creationId="{FA3E1226-C0E0-AD72-ADA4-F3C3D8E176AA}"/>
          </ac:graphicFrameMkLst>
        </pc:graphicFrameChg>
      </pc:sldChg>
      <pc:sldChg chg="modSp mod">
        <pc:chgData name="Denton K Morris" userId="0450e551-eb74-4e16-a8b4-74d516834900" providerId="ADAL" clId="{CCEF988E-5B35-4477-ADFA-1739E2633BD6}" dt="2024-09-06T13:22:31.352" v="339" actId="20577"/>
        <pc:sldMkLst>
          <pc:docMk/>
          <pc:sldMk cId="37226134" sldId="261"/>
        </pc:sldMkLst>
        <pc:spChg chg="mod">
          <ac:chgData name="Denton K Morris" userId="0450e551-eb74-4e16-a8b4-74d516834900" providerId="ADAL" clId="{CCEF988E-5B35-4477-ADFA-1739E2633BD6}" dt="2024-09-06T13:22:31.352" v="339" actId="20577"/>
          <ac:spMkLst>
            <pc:docMk/>
            <pc:sldMk cId="37226134" sldId="261"/>
            <ac:spMk id="2" creationId="{8AFF239E-0263-0CF1-ABF9-9C916D38A676}"/>
          </ac:spMkLst>
        </pc:spChg>
      </pc:sldChg>
      <pc:sldChg chg="modSp mod">
        <pc:chgData name="Denton K Morris" userId="0450e551-eb74-4e16-a8b4-74d516834900" providerId="ADAL" clId="{CCEF988E-5B35-4477-ADFA-1739E2633BD6}" dt="2024-09-06T13:19:02.078" v="337" actId="20577"/>
        <pc:sldMkLst>
          <pc:docMk/>
          <pc:sldMk cId="3443243251" sldId="263"/>
        </pc:sldMkLst>
        <pc:spChg chg="mod">
          <ac:chgData name="Denton K Morris" userId="0450e551-eb74-4e16-a8b4-74d516834900" providerId="ADAL" clId="{CCEF988E-5B35-4477-ADFA-1739E2633BD6}" dt="2024-09-06T13:19:02.078" v="337" actId="20577"/>
          <ac:spMkLst>
            <pc:docMk/>
            <pc:sldMk cId="3443243251" sldId="263"/>
            <ac:spMk id="2" creationId="{8AFF239E-0263-0CF1-ABF9-9C916D38A676}"/>
          </ac:spMkLst>
        </pc:spChg>
      </pc:sldChg>
      <pc:sldChg chg="del">
        <pc:chgData name="Denton K Morris" userId="0450e551-eb74-4e16-a8b4-74d516834900" providerId="ADAL" clId="{CCEF988E-5B35-4477-ADFA-1739E2633BD6}" dt="2024-09-05T19:56:57.450" v="321" actId="2696"/>
        <pc:sldMkLst>
          <pc:docMk/>
          <pc:sldMk cId="3840282032" sldId="264"/>
        </pc:sldMkLst>
      </pc:sldChg>
      <pc:sldChg chg="del">
        <pc:chgData name="Denton K Morris" userId="0450e551-eb74-4e16-a8b4-74d516834900" providerId="ADAL" clId="{CCEF988E-5B35-4477-ADFA-1739E2633BD6}" dt="2024-09-05T19:57:03.490" v="322" actId="2696"/>
        <pc:sldMkLst>
          <pc:docMk/>
          <pc:sldMk cId="2542282545" sldId="265"/>
        </pc:sldMkLst>
      </pc:sldChg>
      <pc:sldChg chg="del">
        <pc:chgData name="Denton K Morris" userId="0450e551-eb74-4e16-a8b4-74d516834900" providerId="ADAL" clId="{CCEF988E-5B35-4477-ADFA-1739E2633BD6}" dt="2024-09-05T19:57:09.884" v="323" actId="2696"/>
        <pc:sldMkLst>
          <pc:docMk/>
          <pc:sldMk cId="1539245562" sldId="2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8C888-6C87-1140-9566-D5625BCB346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8947-0475-E649-8B2D-523EF162E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6" name="Picture 5" descr="TitleSlide_060514.png"/>
          <p:cNvPicPr/>
          <p:nvPr/>
        </p:nvPicPr>
        <p:blipFill>
          <a:blip r:embed="rId15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2" name="Picture 6" descr="FermiLogo_RGB_NALBlue.png"/>
          <p:cNvPicPr/>
          <p:nvPr/>
        </p:nvPicPr>
        <p:blipFill>
          <a:blip r:embed="rId16"/>
          <a:stretch/>
        </p:blipFill>
        <p:spPr>
          <a:xfrm>
            <a:off x="793800" y="1149480"/>
            <a:ext cx="3265200" cy="588600"/>
          </a:xfrm>
          <a:prstGeom prst="rect">
            <a:avLst/>
          </a:prstGeom>
          <a:ln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06400" y="3559320"/>
            <a:ext cx="7524360" cy="113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4C97"/>
                </a:solidFill>
                <a:latin typeface="Arial"/>
                <a:ea typeface="Geneva"/>
              </a:rPr>
              <a:t>Main Injector Shutdown Status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06400" y="4842000"/>
            <a:ext cx="7524360" cy="14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</a:rPr>
              <a:t>Denton Morris, Marty Murphy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spc="-1" dirty="0">
                <a:solidFill>
                  <a:srgbClr val="004C97"/>
                </a:solidFill>
                <a:latin typeface="Arial"/>
                <a:ea typeface="Geneva"/>
              </a:rPr>
              <a:t>AD 0:900 Scheduling</a:t>
            </a: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 Meeting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September 6, 2024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Tunnel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9/5/2024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244800" y="969888"/>
            <a:ext cx="8458278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MI-8 Collimator installation		</a:t>
            </a:r>
          </a:p>
          <a:p>
            <a:r>
              <a:rPr lang="en-US" dirty="0"/>
              <a:t>		Cable pulls completed</a:t>
            </a:r>
          </a:p>
          <a:p>
            <a:r>
              <a:rPr lang="en-US" dirty="0"/>
              <a:t>		Steel for both collimators is over half-way stacked</a:t>
            </a:r>
          </a:p>
          <a:p>
            <a:r>
              <a:rPr lang="en-US" dirty="0"/>
              <a:t>		-Configuring and installing the vacuum chamber next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RF Dual PA cavity upgrades (3 stations)</a:t>
            </a:r>
          </a:p>
          <a:p>
            <a:r>
              <a:rPr lang="en-US" dirty="0"/>
              <a:t>		Electrical pulls are complete</a:t>
            </a:r>
          </a:p>
          <a:p>
            <a:r>
              <a:rPr lang="en-US" dirty="0"/>
              <a:t>		Upgrading four modulators (one spare)</a:t>
            </a:r>
          </a:p>
          <a:p>
            <a:r>
              <a:rPr lang="en-US" dirty="0"/>
              <a:t>		NOTE:  Unable to test any RF until KRS pulsed power returns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Address found LCW leaks (underway with TD support)</a:t>
            </a:r>
          </a:p>
          <a:p>
            <a:r>
              <a:rPr lang="en-US" dirty="0"/>
              <a:t>		332 Dipole will be addressed soon</a:t>
            </a:r>
          </a:p>
          <a:p>
            <a:endParaRPr lang="en-US" dirty="0"/>
          </a:p>
          <a:p>
            <a:r>
              <a:rPr lang="en-US" dirty="0"/>
              <a:t>	MI-201 Sump discharge line replacement – completed</a:t>
            </a:r>
          </a:p>
          <a:p>
            <a:r>
              <a:rPr lang="en-US" dirty="0"/>
              <a:t>	MI-218 Sump discharge line replacement – completed, waiting on </a:t>
            </a:r>
          </a:p>
          <a:p>
            <a:r>
              <a:rPr lang="en-US" dirty="0"/>
              <a:t>		topo analysis</a:t>
            </a:r>
          </a:p>
          <a:p>
            <a:endParaRPr lang="en-US" dirty="0"/>
          </a:p>
          <a:p>
            <a:r>
              <a:rPr lang="en-US" dirty="0"/>
              <a:t>	Vacuum leak in P150 line identified and being repaired</a:t>
            </a:r>
          </a:p>
        </p:txBody>
      </p:sp>
    </p:spTree>
    <p:extLst>
      <p:ext uri="{BB962C8B-B14F-4D97-AF65-F5344CB8AC3E}">
        <p14:creationId xmlns:p14="http://schemas.microsoft.com/office/powerpoint/2010/main" val="3722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Upstairs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9/5/2024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596927" y="927564"/>
            <a:ext cx="78436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 jobs:</a:t>
            </a:r>
          </a:p>
          <a:p>
            <a:endParaRPr lang="en-US" dirty="0"/>
          </a:p>
          <a:p>
            <a:r>
              <a:rPr lang="en-US" dirty="0"/>
              <a:t>Heat Exchanger cleaning: MI-62, MI-8, MI-10, 20, 30, 40, 50 are clean</a:t>
            </a:r>
          </a:p>
          <a:p>
            <a:r>
              <a:rPr lang="en-US" dirty="0"/>
              <a:t>	MI-52 in progress </a:t>
            </a:r>
          </a:p>
          <a:p>
            <a:r>
              <a:rPr lang="en-US" dirty="0"/>
              <a:t>	Investigating pitting and corrosion in end shells</a:t>
            </a:r>
          </a:p>
          <a:p>
            <a:endParaRPr lang="en-US" dirty="0"/>
          </a:p>
          <a:p>
            <a:r>
              <a:rPr lang="en-US" dirty="0"/>
              <a:t>VCB PMs completed</a:t>
            </a:r>
          </a:p>
          <a:p>
            <a:r>
              <a:rPr lang="en-US" dirty="0"/>
              <a:t>Transformer/Switchgear PMs (paused)</a:t>
            </a:r>
          </a:p>
          <a:p>
            <a:endParaRPr lang="en-US" dirty="0"/>
          </a:p>
          <a:p>
            <a:r>
              <a:rPr lang="en-US" dirty="0"/>
              <a:t>PM all compressors LCW filters/pumps/motors</a:t>
            </a:r>
          </a:p>
          <a:p>
            <a:endParaRPr lang="en-US" dirty="0"/>
          </a:p>
          <a:p>
            <a:r>
              <a:rPr lang="en-US" dirty="0"/>
              <a:t>MI-20 Upper transformer cable pulls in progress</a:t>
            </a:r>
          </a:p>
          <a:p>
            <a:r>
              <a:rPr lang="en-US" dirty="0"/>
              <a:t>MI-20 Lower transformer cable pulls in progress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4324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Conventional </a:t>
            </a:r>
            <a:r>
              <a:rPr lang="en-US" sz="2400" b="1" spc="-1">
                <a:solidFill>
                  <a:srgbClr val="004C97"/>
                </a:solidFill>
                <a:latin typeface="Arial"/>
              </a:rPr>
              <a:t>and Pulsed MI </a:t>
            </a: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Power Outages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430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9/5/2024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01" name="CustomShape 6"/>
          <p:cNvSpPr/>
          <p:nvPr/>
        </p:nvSpPr>
        <p:spPr>
          <a:xfrm>
            <a:off x="457200" y="1188720"/>
            <a:ext cx="829056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	Please report any additional MI outages to the MCR.</a:t>
            </a: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A3E1226-C0E0-AD72-ADA4-F3C3D8E176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662862"/>
              </p:ext>
            </p:extLst>
          </p:nvPr>
        </p:nvGraphicFramePr>
        <p:xfrm>
          <a:off x="1031875" y="2143125"/>
          <a:ext cx="7143750" cy="354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22812" imgH="2842422" progId="Excel.Sheet.12">
                  <p:embed/>
                </p:oleObj>
              </mc:Choice>
              <mc:Fallback>
                <p:oleObj name="Worksheet" r:id="rId2" imgW="5722812" imgH="2842422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A3E1226-C0E0-AD72-ADA4-F3C3D8E176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31875" y="2143125"/>
                        <a:ext cx="7143750" cy="354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69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14460</TotalTime>
  <Words>257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Arial</vt:lpstr>
      <vt:lpstr>Symbol</vt:lpstr>
      <vt:lpstr>Wingdings</vt:lpstr>
      <vt:lpstr>Office Theme</vt:lpstr>
      <vt:lpstr>Office Theme</vt:lpstr>
      <vt:lpstr>Microsoft Excel Worksheet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Denton K Morris</cp:lastModifiedBy>
  <cp:revision>81</cp:revision>
  <cp:lastPrinted>2015-08-06T13:01:48Z</cp:lastPrinted>
  <dcterms:created xsi:type="dcterms:W3CDTF">2015-07-29T16:24:19Z</dcterms:created>
  <dcterms:modified xsi:type="dcterms:W3CDTF">2024-09-06T13:24:33Z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Sandbox Studio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39</vt:i4>
  </property>
</Properties>
</file>