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117B9-E1DE-4E31-902E-1AAA5A807F1A}" v="49" dt="2024-09-05T12:32:33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5" d="100"/>
          <a:sy n="7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9/6/2024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9/6/2024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58756021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246769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at RT but restart activities in progress (LN2 Purifier and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comprs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running)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HECM31 installation ongoing, anticipate cooldown next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cooldown in progress 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but to be cooled down for SSR2 cavity testing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0" y="3124200"/>
            <a:ext cx="365979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operations running fine with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CTi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ALAT CBs cold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1" y="2139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</a:t>
            </a:r>
            <a:r>
              <a:rPr lang="en-US" sz="1600" b="1" i="1">
                <a:solidFill>
                  <a:srgbClr val="996600"/>
                </a:solidFill>
              </a:rPr>
              <a:t>(not ODH area)</a:t>
            </a:r>
            <a:endParaRPr lang="en-US" sz="1600" b="1" i="1" dirty="0">
              <a:solidFill>
                <a:srgbClr val="996600"/>
              </a:solidFill>
            </a:endParaRP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49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1" y="48705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20" y="19812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A19B5D7-B8CF-9752-6AB3-80ED9867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30" y="94562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D6992A99-6612-95A7-AEEF-BF1C2E37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49" y="1295400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9BEFA279-BD05-D1F6-5AD0-E77B93B90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" y="16826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21" y="149252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9894C0B8-BA82-16BC-BA9D-1D31A65D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05" y="215823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27813</TotalTime>
  <Words>161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1044</cp:revision>
  <dcterms:created xsi:type="dcterms:W3CDTF">2013-09-14T14:02:30Z</dcterms:created>
  <dcterms:modified xsi:type="dcterms:W3CDTF">2024-09-05T12:33:52Z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