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626" r:id="rId3"/>
    <p:sldId id="627" r:id="rId4"/>
    <p:sldId id="628" r:id="rId5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4" autoAdjust="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1350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</a:t>
            </a:r>
          </a:p>
          <a:p>
            <a:r>
              <a:rPr lang="en-US" dirty="0"/>
              <a:t>Summer Shutdown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 September 10</a:t>
            </a:r>
            <a:r>
              <a:rPr lang="en-US" sz="1400" b="1" baseline="30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400" b="1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 buildings and SBND outage, switching normal power to KRS, T85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Starts: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Tue Sep 10 2024 08:00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Ends: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Tue Sep 10 2024 08:30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Jobs: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Normal power to MI from KRS, T85 only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Location: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KRS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Affected Areas: MI service buildings and SBND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Duration: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30 min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Wednesday September 11</a:t>
            </a:r>
            <a:r>
              <a:rPr lang="en-US" sz="1400" b="1" baseline="30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Master Sub Station De-energized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Starts: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Wed Sep 11 2024 07:00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Ends: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Wed Sep 11 2024 07:30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Jobs: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MSS PM, Running from T86 at KRS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Location: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MSS De-energized, Power off to main site, A0 </a:t>
            </a:r>
            <a:r>
              <a:rPr lang="en-US" sz="14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cryo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except MI and Village - MSS fed from KRS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Affected Areas: MSS De-energized, Power off to main site, and A0 </a:t>
            </a:r>
            <a:r>
              <a:rPr lang="en-US" sz="1400" b="1" u="sng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cryo</a:t>
            </a:r>
            <a:r>
              <a:rPr lang="en-US" sz="1400" b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   ***  MI and Village will not be affected.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Duration: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30 min.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power outages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6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Thursday September 12</a:t>
            </a:r>
            <a:r>
              <a:rPr lang="en-US" sz="1400" b="1" baseline="30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Feeder 33 GCC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Starts: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Thu Sep 12 2024 08:20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Ends: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Thu Sep 12 2024 16:00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Jobs: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PM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Location: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Feeder 33 - GCC HV</a:t>
            </a:r>
            <a:b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Affected Areas: Grid Computing Center</a:t>
            </a:r>
            <a:b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Duration:</a:t>
            </a:r>
            <a:r>
              <a:rPr lang="en-US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All day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power outages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79714"/>
            <a:ext cx="8672513" cy="50593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Plan is to move towards running beam</a:t>
            </a: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 of 9/30 will start wrapping up jobs and move to operations.</a:t>
            </a: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assume that we have unlimited time there is no gray period.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new jobs will be added to the worklist without prior approvals.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 up of the workspaces and waste shipments need to begin ASAP.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 the coming weeks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4640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25523</TotalTime>
  <Words>302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Symbol</vt:lpstr>
      <vt:lpstr>Verdana</vt:lpstr>
      <vt:lpstr>Fermilab_PPT_090815</vt:lpstr>
      <vt:lpstr>PowerPoint Presentation</vt:lpstr>
      <vt:lpstr>Upcoming power outages </vt:lpstr>
      <vt:lpstr>Upcoming power outages </vt:lpstr>
      <vt:lpstr>Work in the coming weeks 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369</cp:revision>
  <cp:lastPrinted>2016-04-05T12:58:00Z</cp:lastPrinted>
  <dcterms:created xsi:type="dcterms:W3CDTF">2016-03-03T19:44:14Z</dcterms:created>
  <dcterms:modified xsi:type="dcterms:W3CDTF">2024-09-06T12:19:08Z</dcterms:modified>
</cp:coreProperties>
</file>