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275" r:id="rId2"/>
    <p:sldId id="285" r:id="rId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Machine Coordinator" id="{699FFD18-3F49-1144-B6CD-9EA17FBBE51D}">
          <p14:sldIdLst>
            <p14:sldId id="275"/>
            <p14:sldId id="285"/>
          </p14:sldIdLst>
        </p14:section>
        <p14:section name="FESS Update" id="{D6324708-1DB5-8B42-8373-58F8F9FDC90F}">
          <p14:sldIdLst/>
        </p14:section>
        <p14:section name="9-O'Clock report" id="{5BCD49B2-59DF-6044-B368-C96BA21A307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MacLean" initials="DM" lastIdx="1" clrIdx="0">
    <p:extLst>
      <p:ext uri="{19B8F6BF-5375-455C-9EA6-DF929625EA0E}">
        <p15:presenceInfo xmlns:p15="http://schemas.microsoft.com/office/powerpoint/2012/main" userId="51c8b332a98d6c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004C97"/>
    <a:srgbClr val="505050"/>
    <a:srgbClr val="97D7EB"/>
    <a:srgbClr val="98D7EA"/>
    <a:srgbClr val="98D7EB"/>
    <a:srgbClr val="50504E"/>
    <a:srgbClr val="4E4E4E"/>
    <a:srgbClr val="404040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29E68E-D65A-D542-9A23-A6E89D83FD15}" v="9" dt="2024-09-06T15:24:07.14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3" autoAdjust="0"/>
    <p:restoredTop sz="96170"/>
  </p:normalViewPr>
  <p:slideViewPr>
    <p:cSldViewPr snapToGrid="0" snapToObjects="1" showGuides="1">
      <p:cViewPr varScale="1">
        <p:scale>
          <a:sx n="151" d="100"/>
          <a:sy n="151" d="100"/>
        </p:scale>
        <p:origin x="608" y="184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K Santucci" userId="da0f49fa-c840-496c-88f6-bf3517000abb" providerId="ADAL" clId="{9029E68E-D65A-D542-9A23-A6E89D83FD15}"/>
    <pc:docChg chg="undo custSel addSld delSld modSld modSection">
      <pc:chgData name="James K Santucci" userId="da0f49fa-c840-496c-88f6-bf3517000abb" providerId="ADAL" clId="{9029E68E-D65A-D542-9A23-A6E89D83FD15}" dt="2024-09-06T20:28:10.334" v="660" actId="255"/>
      <pc:docMkLst>
        <pc:docMk/>
      </pc:docMkLst>
      <pc:sldChg chg="modSp mod">
        <pc:chgData name="James K Santucci" userId="da0f49fa-c840-496c-88f6-bf3517000abb" providerId="ADAL" clId="{9029E68E-D65A-D542-9A23-A6E89D83FD15}" dt="2024-09-06T20:28:10.334" v="660" actId="255"/>
        <pc:sldMkLst>
          <pc:docMk/>
          <pc:sldMk cId="3784689877" sldId="275"/>
        </pc:sldMkLst>
        <pc:spChg chg="mod">
          <ac:chgData name="James K Santucci" userId="da0f49fa-c840-496c-88f6-bf3517000abb" providerId="ADAL" clId="{9029E68E-D65A-D542-9A23-A6E89D83FD15}" dt="2024-09-06T20:28:10.334" v="660" actId="255"/>
          <ac:spMkLst>
            <pc:docMk/>
            <pc:sldMk cId="3784689877" sldId="275"/>
            <ac:spMk id="7" creationId="{12D8BEBD-EFCB-8016-C228-6FBA79213D7A}"/>
          </ac:spMkLst>
        </pc:spChg>
      </pc:sldChg>
      <pc:sldChg chg="del">
        <pc:chgData name="James K Santucci" userId="da0f49fa-c840-496c-88f6-bf3517000abb" providerId="ADAL" clId="{9029E68E-D65A-D542-9A23-A6E89D83FD15}" dt="2024-09-06T15:47:44.268" v="456" actId="2696"/>
        <pc:sldMkLst>
          <pc:docMk/>
          <pc:sldMk cId="4176772354" sldId="280"/>
        </pc:sldMkLst>
      </pc:sldChg>
      <pc:sldChg chg="del">
        <pc:chgData name="James K Santucci" userId="da0f49fa-c840-496c-88f6-bf3517000abb" providerId="ADAL" clId="{9029E68E-D65A-D542-9A23-A6E89D83FD15}" dt="2024-09-06T15:47:41.800" v="454" actId="2696"/>
        <pc:sldMkLst>
          <pc:docMk/>
          <pc:sldMk cId="141328731" sldId="281"/>
        </pc:sldMkLst>
      </pc:sldChg>
      <pc:sldChg chg="del">
        <pc:chgData name="James K Santucci" userId="da0f49fa-c840-496c-88f6-bf3517000abb" providerId="ADAL" clId="{9029E68E-D65A-D542-9A23-A6E89D83FD15}" dt="2024-09-06T15:47:42.720" v="455" actId="2696"/>
        <pc:sldMkLst>
          <pc:docMk/>
          <pc:sldMk cId="2350323363" sldId="283"/>
        </pc:sldMkLst>
      </pc:sldChg>
      <pc:sldChg chg="addSp delSp modSp new del mod">
        <pc:chgData name="James K Santucci" userId="da0f49fa-c840-496c-88f6-bf3517000abb" providerId="ADAL" clId="{9029E68E-D65A-D542-9A23-A6E89D83FD15}" dt="2024-09-06T15:41:49.384" v="296" actId="2696"/>
        <pc:sldMkLst>
          <pc:docMk/>
          <pc:sldMk cId="1523761175" sldId="284"/>
        </pc:sldMkLst>
        <pc:spChg chg="del">
          <ac:chgData name="James K Santucci" userId="da0f49fa-c840-496c-88f6-bf3517000abb" providerId="ADAL" clId="{9029E68E-D65A-D542-9A23-A6E89D83FD15}" dt="2024-09-06T15:18:45.142" v="1"/>
          <ac:spMkLst>
            <pc:docMk/>
            <pc:sldMk cId="1523761175" sldId="284"/>
            <ac:spMk id="2" creationId="{FF6561CB-3E95-11E3-C197-26BE7135C4A7}"/>
          </ac:spMkLst>
        </pc:spChg>
        <pc:spChg chg="del mod">
          <ac:chgData name="James K Santucci" userId="da0f49fa-c840-496c-88f6-bf3517000abb" providerId="ADAL" clId="{9029E68E-D65A-D542-9A23-A6E89D83FD15}" dt="2024-09-06T15:41:09.083" v="290" actId="478"/>
          <ac:spMkLst>
            <pc:docMk/>
            <pc:sldMk cId="1523761175" sldId="284"/>
            <ac:spMk id="3" creationId="{C0639BF5-B20B-F6CF-FEFF-20FD93F34FD3}"/>
          </ac:spMkLst>
        </pc:spChg>
        <pc:spChg chg="add mod">
          <ac:chgData name="James K Santucci" userId="da0f49fa-c840-496c-88f6-bf3517000abb" providerId="ADAL" clId="{9029E68E-D65A-D542-9A23-A6E89D83FD15}" dt="2024-09-06T15:20:05.157" v="13" actId="113"/>
          <ac:spMkLst>
            <pc:docMk/>
            <pc:sldMk cId="1523761175" sldId="284"/>
            <ac:spMk id="6" creationId="{40552E24-5773-0087-1B33-EC306BD3378F}"/>
          </ac:spMkLst>
        </pc:spChg>
        <pc:spChg chg="add mod">
          <ac:chgData name="James K Santucci" userId="da0f49fa-c840-496c-88f6-bf3517000abb" providerId="ADAL" clId="{9029E68E-D65A-D542-9A23-A6E89D83FD15}" dt="2024-09-06T15:21:34.040" v="80" actId="1037"/>
          <ac:spMkLst>
            <pc:docMk/>
            <pc:sldMk cId="1523761175" sldId="284"/>
            <ac:spMk id="7" creationId="{CFD4994D-5D6B-9CB0-B7BD-B82C467C2A71}"/>
          </ac:spMkLst>
        </pc:spChg>
        <pc:spChg chg="add mod">
          <ac:chgData name="James K Santucci" userId="da0f49fa-c840-496c-88f6-bf3517000abb" providerId="ADAL" clId="{9029E68E-D65A-D542-9A23-A6E89D83FD15}" dt="2024-09-06T15:24:05.416" v="182" actId="1035"/>
          <ac:spMkLst>
            <pc:docMk/>
            <pc:sldMk cId="1523761175" sldId="284"/>
            <ac:spMk id="8" creationId="{741AA4FC-6CB2-D5CE-1753-71D476F313D7}"/>
          </ac:spMkLst>
        </pc:spChg>
        <pc:spChg chg="add mod">
          <ac:chgData name="James K Santucci" userId="da0f49fa-c840-496c-88f6-bf3517000abb" providerId="ADAL" clId="{9029E68E-D65A-D542-9A23-A6E89D83FD15}" dt="2024-09-06T15:25:02.163" v="202" actId="20577"/>
          <ac:spMkLst>
            <pc:docMk/>
            <pc:sldMk cId="1523761175" sldId="284"/>
            <ac:spMk id="9" creationId="{A31CA218-DEAB-7C6D-EBF3-1FE38BA2883B}"/>
          </ac:spMkLst>
        </pc:spChg>
        <pc:spChg chg="add mod">
          <ac:chgData name="James K Santucci" userId="da0f49fa-c840-496c-88f6-bf3517000abb" providerId="ADAL" clId="{9029E68E-D65A-D542-9A23-A6E89D83FD15}" dt="2024-09-06T15:26:23.057" v="235" actId="403"/>
          <ac:spMkLst>
            <pc:docMk/>
            <pc:sldMk cId="1523761175" sldId="284"/>
            <ac:spMk id="10" creationId="{A46DC291-260F-DC8F-545A-92DC655CD2A8}"/>
          </ac:spMkLst>
        </pc:spChg>
        <pc:spChg chg="add del mod">
          <ac:chgData name="James K Santucci" userId="da0f49fa-c840-496c-88f6-bf3517000abb" providerId="ADAL" clId="{9029E68E-D65A-D542-9A23-A6E89D83FD15}" dt="2024-09-06T15:41:11.361" v="291" actId="478"/>
          <ac:spMkLst>
            <pc:docMk/>
            <pc:sldMk cId="1523761175" sldId="284"/>
            <ac:spMk id="12" creationId="{FBAFD2D2-9517-8531-B591-5FB8C4BF0213}"/>
          </ac:spMkLst>
        </pc:spChg>
        <pc:spChg chg="add del mod">
          <ac:chgData name="James K Santucci" userId="da0f49fa-c840-496c-88f6-bf3517000abb" providerId="ADAL" clId="{9029E68E-D65A-D542-9A23-A6E89D83FD15}" dt="2024-09-06T15:41:17.643" v="294"/>
          <ac:spMkLst>
            <pc:docMk/>
            <pc:sldMk cId="1523761175" sldId="284"/>
            <ac:spMk id="13" creationId="{F82985A9-619D-44AA-F9B9-6B5A348797DB}"/>
          </ac:spMkLst>
        </pc:spChg>
        <pc:picChg chg="add mod">
          <ac:chgData name="James K Santucci" userId="da0f49fa-c840-496c-88f6-bf3517000abb" providerId="ADAL" clId="{9029E68E-D65A-D542-9A23-A6E89D83FD15}" dt="2024-09-06T15:19:27.969" v="5" actId="1076"/>
          <ac:picMkLst>
            <pc:docMk/>
            <pc:sldMk cId="1523761175" sldId="284"/>
            <ac:picMk id="1026" creationId="{01E12FA7-A502-5C8D-C33A-66B2EA6FBC3C}"/>
          </ac:picMkLst>
        </pc:picChg>
      </pc:sldChg>
      <pc:sldChg chg="addSp delSp modSp new mod">
        <pc:chgData name="James K Santucci" userId="da0f49fa-c840-496c-88f6-bf3517000abb" providerId="ADAL" clId="{9029E68E-D65A-D542-9A23-A6E89D83FD15}" dt="2024-09-06T15:47:10.942" v="453" actId="20577"/>
        <pc:sldMkLst>
          <pc:docMk/>
          <pc:sldMk cId="2405573069" sldId="285"/>
        </pc:sldMkLst>
        <pc:spChg chg="del mod">
          <ac:chgData name="James K Santucci" userId="da0f49fa-c840-496c-88f6-bf3517000abb" providerId="ADAL" clId="{9029E68E-D65A-D542-9A23-A6E89D83FD15}" dt="2024-09-06T15:44:29.833" v="396" actId="478"/>
          <ac:spMkLst>
            <pc:docMk/>
            <pc:sldMk cId="2405573069" sldId="285"/>
            <ac:spMk id="2" creationId="{11F03C42-9DF0-62BA-4B1C-723E2E736A38}"/>
          </ac:spMkLst>
        </pc:spChg>
        <pc:spChg chg="mod">
          <ac:chgData name="James K Santucci" userId="da0f49fa-c840-496c-88f6-bf3517000abb" providerId="ADAL" clId="{9029E68E-D65A-D542-9A23-A6E89D83FD15}" dt="2024-09-06T15:41:03.843" v="289"/>
          <ac:spMkLst>
            <pc:docMk/>
            <pc:sldMk cId="2405573069" sldId="285"/>
            <ac:spMk id="3" creationId="{324B4945-6FF7-351F-BB5C-17A219000E0E}"/>
          </ac:spMkLst>
        </pc:spChg>
        <pc:spChg chg="add mod">
          <ac:chgData name="James K Santucci" userId="da0f49fa-c840-496c-88f6-bf3517000abb" providerId="ADAL" clId="{9029E68E-D65A-D542-9A23-A6E89D83FD15}" dt="2024-09-06T15:41:43.996" v="295"/>
          <ac:spMkLst>
            <pc:docMk/>
            <pc:sldMk cId="2405573069" sldId="285"/>
            <ac:spMk id="7" creationId="{C3832F30-CC1D-A87B-6B95-F406C03E3A5C}"/>
          </ac:spMkLst>
        </pc:spChg>
        <pc:spChg chg="add mod">
          <ac:chgData name="James K Santucci" userId="da0f49fa-c840-496c-88f6-bf3517000abb" providerId="ADAL" clId="{9029E68E-D65A-D542-9A23-A6E89D83FD15}" dt="2024-09-06T15:41:43.996" v="295"/>
          <ac:spMkLst>
            <pc:docMk/>
            <pc:sldMk cId="2405573069" sldId="285"/>
            <ac:spMk id="8" creationId="{E06A7F4D-FAA7-C253-3F1C-E19785697918}"/>
          </ac:spMkLst>
        </pc:spChg>
        <pc:spChg chg="add mod">
          <ac:chgData name="James K Santucci" userId="da0f49fa-c840-496c-88f6-bf3517000abb" providerId="ADAL" clId="{9029E68E-D65A-D542-9A23-A6E89D83FD15}" dt="2024-09-06T15:41:43.996" v="295"/>
          <ac:spMkLst>
            <pc:docMk/>
            <pc:sldMk cId="2405573069" sldId="285"/>
            <ac:spMk id="9" creationId="{93F608A2-DF5E-7BC5-2886-42C4A19FA943}"/>
          </ac:spMkLst>
        </pc:spChg>
        <pc:spChg chg="add mod">
          <ac:chgData name="James K Santucci" userId="da0f49fa-c840-496c-88f6-bf3517000abb" providerId="ADAL" clId="{9029E68E-D65A-D542-9A23-A6E89D83FD15}" dt="2024-09-06T15:41:43.996" v="295"/>
          <ac:spMkLst>
            <pc:docMk/>
            <pc:sldMk cId="2405573069" sldId="285"/>
            <ac:spMk id="10" creationId="{6E4D6E00-40AE-62D3-1174-316E508A70CC}"/>
          </ac:spMkLst>
        </pc:spChg>
        <pc:spChg chg="add mod">
          <ac:chgData name="James K Santucci" userId="da0f49fa-c840-496c-88f6-bf3517000abb" providerId="ADAL" clId="{9029E68E-D65A-D542-9A23-A6E89D83FD15}" dt="2024-09-06T15:41:43.996" v="295"/>
          <ac:spMkLst>
            <pc:docMk/>
            <pc:sldMk cId="2405573069" sldId="285"/>
            <ac:spMk id="11" creationId="{ADA6A151-64CC-4351-0CA1-AB45F0432A84}"/>
          </ac:spMkLst>
        </pc:spChg>
        <pc:spChg chg="add del mod">
          <ac:chgData name="James K Santucci" userId="da0f49fa-c840-496c-88f6-bf3517000abb" providerId="ADAL" clId="{9029E68E-D65A-D542-9A23-A6E89D83FD15}" dt="2024-09-06T15:44:34.102" v="397" actId="478"/>
          <ac:spMkLst>
            <pc:docMk/>
            <pc:sldMk cId="2405573069" sldId="285"/>
            <ac:spMk id="13" creationId="{87290091-95B7-2176-4721-4A213C2F6E65}"/>
          </ac:spMkLst>
        </pc:spChg>
        <pc:spChg chg="add mod">
          <ac:chgData name="James K Santucci" userId="da0f49fa-c840-496c-88f6-bf3517000abb" providerId="ADAL" clId="{9029E68E-D65A-D542-9A23-A6E89D83FD15}" dt="2024-09-06T15:47:10.942" v="453" actId="20577"/>
          <ac:spMkLst>
            <pc:docMk/>
            <pc:sldMk cId="2405573069" sldId="285"/>
            <ac:spMk id="14" creationId="{14C05B43-7513-9D02-AA0E-F39A6C2790A6}"/>
          </ac:spMkLst>
        </pc:spChg>
        <pc:picChg chg="add mod">
          <ac:chgData name="James K Santucci" userId="da0f49fa-c840-496c-88f6-bf3517000abb" providerId="ADAL" clId="{9029E68E-D65A-D542-9A23-A6E89D83FD15}" dt="2024-09-06T15:41:43.996" v="295"/>
          <ac:picMkLst>
            <pc:docMk/>
            <pc:sldMk cId="2405573069" sldId="285"/>
            <ac:picMk id="6" creationId="{6CD8009E-B1F1-D29B-45C7-46E29C886667}"/>
          </ac:picMkLst>
        </pc:picChg>
      </pc:sldChg>
    </pc:docChg>
  </pc:docChgLst>
  <pc:docChgLst>
    <pc:chgData name="James K Santucci" userId="da0f49fa-c840-496c-88f6-bf3517000abb" providerId="ADAL" clId="{0F6BAB2E-D7EE-154A-8952-CA674543F548}"/>
    <pc:docChg chg="undo custSel modSld">
      <pc:chgData name="James K Santucci" userId="da0f49fa-c840-496c-88f6-bf3517000abb" providerId="ADAL" clId="{0F6BAB2E-D7EE-154A-8952-CA674543F548}" dt="2024-08-23T15:33:46.896" v="560" actId="20577"/>
      <pc:docMkLst>
        <pc:docMk/>
      </pc:docMkLst>
      <pc:sldChg chg="modSp mod">
        <pc:chgData name="James K Santucci" userId="da0f49fa-c840-496c-88f6-bf3517000abb" providerId="ADAL" clId="{0F6BAB2E-D7EE-154A-8952-CA674543F548}" dt="2024-08-23T15:33:46.896" v="560" actId="20577"/>
        <pc:sldMkLst>
          <pc:docMk/>
          <pc:sldMk cId="3784689877" sldId="275"/>
        </pc:sldMkLst>
        <pc:spChg chg="mod">
          <ac:chgData name="James K Santucci" userId="da0f49fa-c840-496c-88f6-bf3517000abb" providerId="ADAL" clId="{0F6BAB2E-D7EE-154A-8952-CA674543F548}" dt="2024-08-23T15:33:46.896" v="560" actId="20577"/>
          <ac:spMkLst>
            <pc:docMk/>
            <pc:sldMk cId="3784689877" sldId="275"/>
            <ac:spMk id="7" creationId="{12D8BEBD-EFCB-8016-C228-6FBA79213D7A}"/>
          </ac:spMkLst>
        </pc:spChg>
      </pc:sldChg>
      <pc:sldChg chg="modSp mod">
        <pc:chgData name="James K Santucci" userId="da0f49fa-c840-496c-88f6-bf3517000abb" providerId="ADAL" clId="{0F6BAB2E-D7EE-154A-8952-CA674543F548}" dt="2024-08-22T22:44:31.144" v="86" actId="3626"/>
        <pc:sldMkLst>
          <pc:docMk/>
          <pc:sldMk cId="4176772354" sldId="280"/>
        </pc:sldMkLst>
        <pc:spChg chg="mod">
          <ac:chgData name="James K Santucci" userId="da0f49fa-c840-496c-88f6-bf3517000abb" providerId="ADAL" clId="{0F6BAB2E-D7EE-154A-8952-CA674543F548}" dt="2024-08-22T22:44:31.144" v="86" actId="3626"/>
          <ac:spMkLst>
            <pc:docMk/>
            <pc:sldMk cId="4176772354" sldId="280"/>
            <ac:spMk id="7" creationId="{12D8BEBD-EFCB-8016-C228-6FBA79213D7A}"/>
          </ac:spMkLst>
        </pc:spChg>
      </pc:sldChg>
      <pc:sldChg chg="modSp mod">
        <pc:chgData name="James K Santucci" userId="da0f49fa-c840-496c-88f6-bf3517000abb" providerId="ADAL" clId="{0F6BAB2E-D7EE-154A-8952-CA674543F548}" dt="2024-08-22T22:52:41.366" v="538" actId="207"/>
        <pc:sldMkLst>
          <pc:docMk/>
          <pc:sldMk cId="141328731" sldId="281"/>
        </pc:sldMkLst>
        <pc:spChg chg="mod">
          <ac:chgData name="James K Santucci" userId="da0f49fa-c840-496c-88f6-bf3517000abb" providerId="ADAL" clId="{0F6BAB2E-D7EE-154A-8952-CA674543F548}" dt="2024-08-22T22:52:41.366" v="538" actId="207"/>
          <ac:spMkLst>
            <pc:docMk/>
            <pc:sldMk cId="141328731" sldId="281"/>
            <ac:spMk id="6" creationId="{1777F165-FAAF-B941-1406-F1547ED6E5C3}"/>
          </ac:spMkLst>
        </pc:spChg>
      </pc:sldChg>
      <pc:sldChg chg="addSp delSp modSp mod">
        <pc:chgData name="James K Santucci" userId="da0f49fa-c840-496c-88f6-bf3517000abb" providerId="ADAL" clId="{0F6BAB2E-D7EE-154A-8952-CA674543F548}" dt="2024-08-22T22:52:56.302" v="540"/>
        <pc:sldMkLst>
          <pc:docMk/>
          <pc:sldMk cId="2350323363" sldId="283"/>
        </pc:sldMkLst>
        <pc:spChg chg="del">
          <ac:chgData name="James K Santucci" userId="da0f49fa-c840-496c-88f6-bf3517000abb" providerId="ADAL" clId="{0F6BAB2E-D7EE-154A-8952-CA674543F548}" dt="2024-08-22T22:52:54.428" v="539" actId="478"/>
          <ac:spMkLst>
            <pc:docMk/>
            <pc:sldMk cId="2350323363" sldId="283"/>
            <ac:spMk id="6" creationId="{493F9FD7-857E-5C40-BD80-AAF38C05D543}"/>
          </ac:spMkLst>
        </pc:spChg>
        <pc:spChg chg="add mod">
          <ac:chgData name="James K Santucci" userId="da0f49fa-c840-496c-88f6-bf3517000abb" providerId="ADAL" clId="{0F6BAB2E-D7EE-154A-8952-CA674543F548}" dt="2024-08-22T22:52:56.302" v="540"/>
          <ac:spMkLst>
            <pc:docMk/>
            <pc:sldMk cId="2350323363" sldId="283"/>
            <ac:spMk id="7" creationId="{FDE9C1F1-03CC-8FF7-62A8-03A32047A08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9/6/24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9/6/24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EB540EBA-2EBA-244E-83BD-BA69FA177D73}" type="datetime1">
              <a:rPr lang="en-US" smtClean="0"/>
              <a:t>9/6/24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Santucci | FAST/IOTA Departmental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FEF34B9-9094-5E42-A715-EF085E1878BC}" type="datetime1">
              <a:rPr lang="en-US" smtClean="0"/>
              <a:t>9/6/24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Santucci | FAST/IOTA Departmental Meeting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9D31DB9-ABA5-AB42-8324-DF23E0B8F669}" type="datetime1">
              <a:rPr lang="en-US" smtClean="0"/>
              <a:t>9/6/24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Santucci | FAST/IOTA Departmental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E495A-D283-534D-8BEA-A6EC1CF688CC}" type="datetime1">
              <a:rPr lang="en-US" smtClean="0"/>
              <a:t>9/6/24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Santucci | FAST/IOTA Departmental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505050"/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rgbClr val="505050"/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505050"/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AB7563A-6911-BF44-A655-8B7F091A51FE}" type="datetime1">
              <a:rPr lang="en-US" smtClean="0"/>
              <a:t>9/6/24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Santucci | FAST/IOTA Departmental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4D2BE4D-6153-694C-8CAA-8A50EBAF9C7B}" type="datetime1">
              <a:rPr lang="en-US" smtClean="0"/>
              <a:t>9/6/24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Santucci | FAST/IOTA Departmental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6D7984F-5AEF-7B42-9F96-A579DCC107EA}" type="datetime1">
              <a:rPr lang="en-US" smtClean="0"/>
              <a:t>9/6/24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Santucci | FAST/IOTA Departmental Meeting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bd.fnal.gov/Elog/?orEntryId=266318" TargetMode="External"/><Relationship Id="rId7" Type="http://schemas.openxmlformats.org/officeDocument/2006/relationships/hyperlink" Target="https://docs.google.com/presentation/d/121w3A6eS1KbfoV2_u2r8RAw6Vvuxi02l/edit#slide=id.g28c7620cd27_0_0" TargetMode="External"/><Relationship Id="rId2" Type="http://schemas.openxmlformats.org/officeDocument/2006/relationships/hyperlink" Target="https://webreq.fnal.gov/cgi-bin/admin/poForm.pl?poID=57570&amp;urlDeptID=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-bd.fnal.gov/ops/schedule.html" TargetMode="External"/><Relationship Id="rId5" Type="http://schemas.openxmlformats.org/officeDocument/2006/relationships/hyperlink" Target="https://admd.fnal.gov/" TargetMode="External"/><Relationship Id="rId4" Type="http://schemas.openxmlformats.org/officeDocument/2006/relationships/hyperlink" Target="about://../PO/Viewer.aspx?PONUMIN=71735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759E53-6333-4FA5-A8A1-36021FFE96F9}"/>
              </a:ext>
            </a:extLst>
          </p:cNvPr>
          <p:cNvSpPr txBox="1"/>
          <p:nvPr/>
        </p:nvSpPr>
        <p:spPr>
          <a:xfrm>
            <a:off x="268940" y="236933"/>
            <a:ext cx="8606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atin typeface="+mj-lt"/>
              </a:rPr>
              <a:t>FAST / IOTA Shutdown 2023-2024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D8BEBD-EFCB-8016-C228-6FBA79213D7A}"/>
              </a:ext>
            </a:extLst>
          </p:cNvPr>
          <p:cNvSpPr txBox="1">
            <a:spLocks/>
          </p:cNvSpPr>
          <p:nvPr/>
        </p:nvSpPr>
        <p:spPr>
          <a:xfrm>
            <a:off x="408014" y="637107"/>
            <a:ext cx="8735986" cy="416425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0000"/>
                </a:solidFill>
              </a:rPr>
              <a:t>Enclosure STATUS: </a:t>
            </a:r>
            <a:r>
              <a:rPr lang="en-US" sz="2000" u="sng" dirty="0">
                <a:solidFill>
                  <a:schemeClr val="accent6"/>
                </a:solidFill>
              </a:rPr>
              <a:t>ODH-0</a:t>
            </a:r>
            <a:r>
              <a:rPr lang="en-US" sz="2000" dirty="0">
                <a:solidFill>
                  <a:schemeClr val="accent6"/>
                </a:solidFill>
              </a:rPr>
              <a:t> &amp; </a:t>
            </a:r>
            <a:r>
              <a:rPr lang="en-US" sz="2000" u="sng" dirty="0">
                <a:solidFill>
                  <a:schemeClr val="accent6"/>
                </a:solidFill>
              </a:rPr>
              <a:t>Supervised</a:t>
            </a:r>
            <a:r>
              <a:rPr lang="en-US" sz="2000" dirty="0">
                <a:solidFill>
                  <a:schemeClr val="accent6"/>
                </a:solidFill>
              </a:rPr>
              <a:t> Access (“</a:t>
            </a:r>
            <a:r>
              <a:rPr lang="en-US" sz="1600" dirty="0">
                <a:solidFill>
                  <a:schemeClr val="accent6"/>
                </a:solidFill>
              </a:rPr>
              <a:t>same as it ever was”</a:t>
            </a:r>
            <a:r>
              <a:rPr lang="en-US" sz="2000" dirty="0">
                <a:solidFill>
                  <a:schemeClr val="accent6"/>
                </a:solidFill>
              </a:rPr>
              <a:t>)</a:t>
            </a:r>
          </a:p>
          <a:p>
            <a:r>
              <a:rPr lang="en-US" sz="2000" dirty="0">
                <a:solidFill>
                  <a:srgbClr val="00B050"/>
                </a:solidFill>
              </a:rPr>
              <a:t>General:</a:t>
            </a:r>
            <a:r>
              <a:rPr lang="en-US" sz="2000" dirty="0">
                <a:solidFill>
                  <a:schemeClr val="accent6"/>
                </a:solidFill>
              </a:rPr>
              <a:t>	-IOTA Bake GFCI (</a:t>
            </a:r>
            <a:r>
              <a:rPr lang="en-US" sz="1600" dirty="0">
                <a:solidFill>
                  <a:schemeClr val="accent6"/>
                </a:solidFill>
                <a:hlinkClick r:id="rId2"/>
              </a:rPr>
              <a:t>AD/Web 57570</a:t>
            </a:r>
            <a:r>
              <a:rPr lang="en-US" sz="2000" dirty="0">
                <a:solidFill>
                  <a:schemeClr val="accent6"/>
                </a:solidFill>
              </a:rPr>
              <a:t>). No movement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			-ESB Laser Lab electrical work on hold for vestibule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B050"/>
                </a:solidFill>
              </a:rPr>
              <a:t>ES&amp;H:</a:t>
            </a:r>
            <a:r>
              <a:rPr lang="en-US" sz="2000" dirty="0">
                <a:solidFill>
                  <a:schemeClr val="accent6"/>
                </a:solidFill>
              </a:rPr>
              <a:t>	-OSC Mode in LL. New South Gate. Interlock Install.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			-There was an Access Violation in MI yesterday </a:t>
            </a:r>
            <a:r>
              <a:rPr lang="en-US" sz="1600" dirty="0">
                <a:solidFill>
                  <a:schemeClr val="accent6"/>
                </a:solidFill>
              </a:rPr>
              <a:t>(</a:t>
            </a:r>
            <a:r>
              <a:rPr lang="en-US" sz="1600" b="0" i="0" u="none" strike="noStrike" dirty="0">
                <a:solidFill>
                  <a:srgbClr val="004C97"/>
                </a:solidFill>
                <a:effectLst/>
                <a:latin typeface="Helvetica Neue" panose="02000503000000020004" pitchFamily="2" charset="0"/>
                <a:hlinkClick r:id="rId3"/>
              </a:rPr>
              <a:t>266318</a:t>
            </a:r>
            <a:r>
              <a:rPr lang="en-US" sz="1600" dirty="0">
                <a:solidFill>
                  <a:schemeClr val="accent6"/>
                </a:solidFill>
              </a:rPr>
              <a:t>)</a:t>
            </a:r>
          </a:p>
          <a:p>
            <a:r>
              <a:rPr lang="en-US" sz="2000" dirty="0">
                <a:solidFill>
                  <a:srgbClr val="00B050"/>
                </a:solidFill>
              </a:rPr>
              <a:t>IPI:</a:t>
            </a:r>
            <a:r>
              <a:rPr lang="en-US" sz="2000" dirty="0">
                <a:solidFill>
                  <a:schemeClr val="accent6"/>
                </a:solidFill>
              </a:rPr>
              <a:t>  		-ESB 480/120VAC Electric Req being generated (</a:t>
            </a:r>
            <a:r>
              <a:rPr lang="en-US" sz="2000" b="1" dirty="0">
                <a:solidFill>
                  <a:schemeClr val="accent6"/>
                </a:solidFill>
              </a:rPr>
              <a:t>still</a:t>
            </a:r>
            <a:r>
              <a:rPr lang="en-US" sz="2000" dirty="0">
                <a:solidFill>
                  <a:schemeClr val="accent6"/>
                </a:solidFill>
              </a:rPr>
              <a:t>).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       	-</a:t>
            </a:r>
            <a:r>
              <a:rPr lang="en-US" sz="2000" dirty="0">
                <a:solidFill>
                  <a:srgbClr val="C00000"/>
                </a:solidFill>
              </a:rPr>
              <a:t>DON’T TOUCH</a:t>
            </a:r>
            <a:r>
              <a:rPr lang="en-US" sz="2000" dirty="0">
                <a:solidFill>
                  <a:schemeClr val="accent6"/>
                </a:solidFill>
              </a:rPr>
              <a:t> beamline stuff.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sz="2000" dirty="0">
                <a:solidFill>
                  <a:srgbClr val="00B050"/>
                </a:solidFill>
              </a:rPr>
              <a:t>Water:</a:t>
            </a:r>
            <a:r>
              <a:rPr lang="en-US" sz="2000" dirty="0">
                <a:solidFill>
                  <a:schemeClr val="accent6"/>
                </a:solidFill>
              </a:rPr>
              <a:t>	-Chiller needs repair since Jan. PO </a:t>
            </a:r>
            <a:r>
              <a:rPr lang="en-US" sz="1600" dirty="0">
                <a:solidFill>
                  <a:schemeClr val="accent6"/>
                </a:solidFill>
              </a:rPr>
              <a:t>(</a:t>
            </a:r>
            <a:r>
              <a:rPr lang="en-US" sz="1600" b="0" i="0" u="sng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hlinkClick r:id="rId4"/>
              </a:rPr>
              <a:t>717353</a:t>
            </a:r>
            <a:r>
              <a:rPr lang="en-US" sz="1600" dirty="0">
                <a:solidFill>
                  <a:schemeClr val="accent6"/>
                </a:solidFill>
              </a:rPr>
              <a:t>) (6 </a:t>
            </a:r>
            <a:r>
              <a:rPr lang="en-US" sz="1600" dirty="0" err="1">
                <a:solidFill>
                  <a:schemeClr val="accent6"/>
                </a:solidFill>
              </a:rPr>
              <a:t>wks</a:t>
            </a:r>
            <a:r>
              <a:rPr lang="en-US" sz="1600" dirty="0">
                <a:solidFill>
                  <a:schemeClr val="accent6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			-ICW was off 8/26 through 8/28 for pond work. Went OK.</a:t>
            </a:r>
            <a:endParaRPr lang="en-US" sz="2000" i="1" dirty="0">
              <a:solidFill>
                <a:schemeClr val="accent6"/>
              </a:solidFill>
            </a:endParaRPr>
          </a:p>
          <a:p>
            <a:r>
              <a:rPr lang="en-US" sz="2000" i="1" dirty="0">
                <a:solidFill>
                  <a:srgbClr val="00B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 Shutdown’24: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>
                <a:solidFill>
                  <a:schemeClr val="accent6"/>
                </a:solidFill>
                <a:hlinkClick r:id="rId6"/>
              </a:rPr>
              <a:t>Power outages</a:t>
            </a:r>
            <a:r>
              <a:rPr lang="en-US" sz="2000" dirty="0">
                <a:solidFill>
                  <a:schemeClr val="accent6"/>
                </a:solidFill>
              </a:rPr>
              <a:t>: 9/11 07:00, MSS T86 to KRS</a:t>
            </a:r>
          </a:p>
          <a:p>
            <a:pPr marL="0" indent="0" algn="ctr">
              <a:buNone/>
            </a:pPr>
            <a:r>
              <a:rPr lang="en-US" sz="2000" b="1" i="1" dirty="0">
                <a:solidFill>
                  <a:schemeClr val="accent6"/>
                </a:solidFill>
              </a:rPr>
              <a:t>— Inform </a:t>
            </a:r>
            <a:r>
              <a:rPr lang="en-US" sz="2000" b="1" i="1" dirty="0">
                <a:solidFill>
                  <a:schemeClr val="accent6"/>
                </a:solidFill>
                <a:hlinkClick r:id="rId7"/>
              </a:rPr>
              <a:t>FAST RunCo</a:t>
            </a:r>
            <a:r>
              <a:rPr lang="en-US" sz="2000" b="1" i="1" dirty="0">
                <a:solidFill>
                  <a:schemeClr val="accent6"/>
                </a:solidFill>
              </a:rPr>
              <a:t> of any work on the accelerator—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C50A44D-1332-7CB8-9C26-E2F82E0B3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Santucci | FAST/IOTA Departmental Meeting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6E8E1-7D3D-AEF9-9F01-200AC7DD49C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328FB78-D8F1-EC40-B349-D1BB43435EAF}" type="datetime1">
              <a:rPr lang="en-US" smtClean="0"/>
              <a:t>9/6/24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4B4945-6FF7-351F-BB5C-17A219000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ICW Outage at NML, 08/24 – 08/27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91C56-60E6-1C35-A7A6-0F0DC001FF0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AB7563A-6911-BF44-A655-8B7F091A51FE}" type="datetime1">
              <a:rPr lang="en-US" smtClean="0"/>
              <a:t>9/6/24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BA801-2A73-A97F-C71B-1DBDF958D6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Santucci | FAST/IOTA Departmental Meeting</a:t>
            </a:r>
            <a:endParaRPr lang="en-US" b="1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CD8009E-B1F1-D29B-45C7-46E29C8866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9"/>
          <a:stretch/>
        </p:blipFill>
        <p:spPr bwMode="auto">
          <a:xfrm>
            <a:off x="4194440" y="728663"/>
            <a:ext cx="4720960" cy="379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832F30-CC1D-A87B-6B95-F406C03E3A5C}"/>
              </a:ext>
            </a:extLst>
          </p:cNvPr>
          <p:cNvSpPr txBox="1"/>
          <p:nvPr/>
        </p:nvSpPr>
        <p:spPr>
          <a:xfrm>
            <a:off x="8009467" y="965200"/>
            <a:ext cx="74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80°F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6A7F4D-FAA7-C253-3F1C-E19785697918}"/>
              </a:ext>
            </a:extLst>
          </p:cNvPr>
          <p:cNvSpPr txBox="1"/>
          <p:nvPr/>
        </p:nvSpPr>
        <p:spPr>
          <a:xfrm>
            <a:off x="5909736" y="3318931"/>
            <a:ext cx="1842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– 80°F nom –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F608A2-DF5E-7BC5-2886-42C4A19FA943}"/>
              </a:ext>
            </a:extLst>
          </p:cNvPr>
          <p:cNvSpPr txBox="1"/>
          <p:nvPr/>
        </p:nvSpPr>
        <p:spPr>
          <a:xfrm rot="16200000">
            <a:off x="4826463" y="2468212"/>
            <a:ext cx="1325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6"/>
                </a:solidFill>
              </a:rPr>
              <a:t>—Sat. 20:00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4D6E00-40AE-62D3-1174-316E508A70CC}"/>
              </a:ext>
            </a:extLst>
          </p:cNvPr>
          <p:cNvSpPr txBox="1"/>
          <p:nvPr/>
        </p:nvSpPr>
        <p:spPr>
          <a:xfrm rot="16200000">
            <a:off x="7386835" y="2441058"/>
            <a:ext cx="1369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6"/>
                </a:solidFill>
              </a:rPr>
              <a:t>Tue. 15:00—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A6A151-64CC-4351-0CA1-AB45F0432A84}"/>
              </a:ext>
            </a:extLst>
          </p:cNvPr>
          <p:cNvSpPr txBox="1"/>
          <p:nvPr/>
        </p:nvSpPr>
        <p:spPr>
          <a:xfrm>
            <a:off x="5489208" y="680429"/>
            <a:ext cx="3279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Laser Lab Room Temperature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C05B43-7513-9D02-AA0E-F39A6C2790A6}"/>
              </a:ext>
            </a:extLst>
          </p:cNvPr>
          <p:cNvSpPr txBox="1"/>
          <p:nvPr/>
        </p:nvSpPr>
        <p:spPr>
          <a:xfrm>
            <a:off x="61653" y="780425"/>
            <a:ext cx="475027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NML High-bay Temps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Tuesday 8am-3pm up to 82°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	Normal otherwise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OUTTMP peaked at 96° that week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(@ Tuesday 15:42)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57306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maclean_meeting-presentation-template-1_AD-FAST.potx" id="{569847A4-D0C0-440F-9B7D-0321AB7A1A41}" vid="{9A2CC57E-A8BF-4A0D-BABE-3B464CEE88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9727</TotalTime>
  <Words>229</Words>
  <Application>Microsoft Macintosh PowerPoint</Application>
  <PresentationFormat>On-screen Show (16:9)</PresentationFormat>
  <Paragraphs>27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Helvetica</vt:lpstr>
      <vt:lpstr>Helvetica Neue</vt:lpstr>
      <vt:lpstr>Fermilab_PPT_090915</vt:lpstr>
      <vt:lpstr>PowerPoint Presentation</vt:lpstr>
      <vt:lpstr>ICW Outage at NML, 08/24 – 08/27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 Stone</dc:creator>
  <cp:lastModifiedBy>James K Santucci</cp:lastModifiedBy>
  <cp:revision>632</cp:revision>
  <cp:lastPrinted>2024-05-17T14:06:15Z</cp:lastPrinted>
  <dcterms:created xsi:type="dcterms:W3CDTF">2021-05-21T20:37:35Z</dcterms:created>
  <dcterms:modified xsi:type="dcterms:W3CDTF">2024-09-06T20:28:16Z</dcterms:modified>
</cp:coreProperties>
</file>