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318" r:id="rId2"/>
    <p:sldId id="317" r:id="rId3"/>
    <p:sldId id="304" r:id="rId4"/>
    <p:sldId id="305" r:id="rId5"/>
    <p:sldId id="306" r:id="rId6"/>
    <p:sldId id="319" r:id="rId7"/>
    <p:sldId id="320" r:id="rId8"/>
    <p:sldId id="307" r:id="rId9"/>
    <p:sldId id="308" r:id="rId10"/>
    <p:sldId id="309" r:id="rId11"/>
    <p:sldId id="321" r:id="rId12"/>
    <p:sldId id="322" r:id="rId13"/>
    <p:sldId id="278" r:id="rId14"/>
    <p:sldId id="313" r:id="rId15"/>
    <p:sldId id="310" r:id="rId16"/>
    <p:sldId id="314" r:id="rId17"/>
    <p:sldId id="315" r:id="rId18"/>
    <p:sldId id="311" r:id="rId19"/>
    <p:sldId id="312" r:id="rId20"/>
    <p:sldId id="323" r:id="rId2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6E1A7-4EB4-4B38-9998-F54778E562AA}" v="377" dt="2024-09-26T02:52:32.2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9416" autoAdjust="0"/>
  </p:normalViewPr>
  <p:slideViewPr>
    <p:cSldViewPr snapToGrid="0" snapToObjects="1" showGuides="1">
      <p:cViewPr varScale="1">
        <p:scale>
          <a:sx n="88" d="100"/>
          <a:sy n="88" d="100"/>
        </p:scale>
        <p:origin x="492" y="5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cinto Boccia" userId="96a58c88cccc352d" providerId="LiveId" clId="{9B16E1A7-4EB4-4B38-9998-F54778E562AA}"/>
    <pc:docChg chg="undo custSel addSld delSld modSld sldOrd">
      <pc:chgData name="Giacinto Boccia" userId="96a58c88cccc352d" providerId="LiveId" clId="{9B16E1A7-4EB4-4B38-9998-F54778E562AA}" dt="2024-09-26T03:24:44.228" v="5947" actId="20577"/>
      <pc:docMkLst>
        <pc:docMk/>
      </pc:docMkLst>
      <pc:sldChg chg="ord">
        <pc:chgData name="Giacinto Boccia" userId="96a58c88cccc352d" providerId="LiveId" clId="{9B16E1A7-4EB4-4B38-9998-F54778E562AA}" dt="2024-09-25T22:20:18.720" v="3650"/>
        <pc:sldMkLst>
          <pc:docMk/>
          <pc:sldMk cId="1121380919" sldId="278"/>
        </pc:sldMkLst>
      </pc:sldChg>
      <pc:sldChg chg="del">
        <pc:chgData name="Giacinto Boccia" userId="96a58c88cccc352d" providerId="LiveId" clId="{9B16E1A7-4EB4-4B38-9998-F54778E562AA}" dt="2024-09-25T20:11:25.063" v="18" actId="47"/>
        <pc:sldMkLst>
          <pc:docMk/>
          <pc:sldMk cId="1989597527" sldId="294"/>
        </pc:sldMkLst>
      </pc:sldChg>
      <pc:sldChg chg="delSp modSp mod">
        <pc:chgData name="Giacinto Boccia" userId="96a58c88cccc352d" providerId="LiveId" clId="{9B16E1A7-4EB4-4B38-9998-F54778E562AA}" dt="2024-09-26T03:24:44.228" v="5947" actId="20577"/>
        <pc:sldMkLst>
          <pc:docMk/>
          <pc:sldMk cId="4172095511" sldId="306"/>
        </pc:sldMkLst>
        <pc:spChg chg="del mod">
          <ac:chgData name="Giacinto Boccia" userId="96a58c88cccc352d" providerId="LiveId" clId="{9B16E1A7-4EB4-4B38-9998-F54778E562AA}" dt="2024-09-25T20:24:38.511" v="527" actId="478"/>
          <ac:spMkLst>
            <pc:docMk/>
            <pc:sldMk cId="4172095511" sldId="306"/>
            <ac:spMk id="3" creationId="{27B883EA-7B20-32BD-7F07-2AECB8C0B354}"/>
          </ac:spMkLst>
        </pc:spChg>
        <pc:spChg chg="mod">
          <ac:chgData name="Giacinto Boccia" userId="96a58c88cccc352d" providerId="LiveId" clId="{9B16E1A7-4EB4-4B38-9998-F54778E562AA}" dt="2024-09-26T03:24:44.228" v="5947" actId="20577"/>
          <ac:spMkLst>
            <pc:docMk/>
            <pc:sldMk cId="4172095511" sldId="306"/>
            <ac:spMk id="5" creationId="{AA7897F0-CED6-4FDD-1D9A-BAFE2F7BEF0A}"/>
          </ac:spMkLst>
        </pc:spChg>
        <pc:spChg chg="mod">
          <ac:chgData name="Giacinto Boccia" userId="96a58c88cccc352d" providerId="LiveId" clId="{9B16E1A7-4EB4-4B38-9998-F54778E562AA}" dt="2024-09-25T20:29:04.999" v="531" actId="1076"/>
          <ac:spMkLst>
            <pc:docMk/>
            <pc:sldMk cId="4172095511" sldId="306"/>
            <ac:spMk id="9" creationId="{7FF281E1-86B4-44FC-3869-1EABF9CA174A}"/>
          </ac:spMkLst>
        </pc:spChg>
        <pc:grpChg chg="mod">
          <ac:chgData name="Giacinto Boccia" userId="96a58c88cccc352d" providerId="LiveId" clId="{9B16E1A7-4EB4-4B38-9998-F54778E562AA}" dt="2024-09-25T20:29:23.607" v="532" actId="14100"/>
          <ac:grpSpMkLst>
            <pc:docMk/>
            <pc:sldMk cId="4172095511" sldId="306"/>
            <ac:grpSpMk id="11" creationId="{511A00C7-6FDE-0A25-0689-A69FF67DE35A}"/>
          </ac:grpSpMkLst>
        </pc:grpChg>
        <pc:picChg chg="mod modCrop">
          <ac:chgData name="Giacinto Boccia" userId="96a58c88cccc352d" providerId="LiveId" clId="{9B16E1A7-4EB4-4B38-9998-F54778E562AA}" dt="2024-09-25T20:28:41.820" v="528" actId="14826"/>
          <ac:picMkLst>
            <pc:docMk/>
            <pc:sldMk cId="4172095511" sldId="306"/>
            <ac:picMk id="4" creationId="{43D38E00-C129-86FF-E7ED-240A88EBF813}"/>
          </ac:picMkLst>
        </pc:picChg>
      </pc:sldChg>
      <pc:sldChg chg="modSp mod">
        <pc:chgData name="Giacinto Boccia" userId="96a58c88cccc352d" providerId="LiveId" clId="{9B16E1A7-4EB4-4B38-9998-F54778E562AA}" dt="2024-09-25T21:09:41.291" v="2047" actId="20577"/>
        <pc:sldMkLst>
          <pc:docMk/>
          <pc:sldMk cId="185851345" sldId="307"/>
        </pc:sldMkLst>
        <pc:spChg chg="mod">
          <ac:chgData name="Giacinto Boccia" userId="96a58c88cccc352d" providerId="LiveId" clId="{9B16E1A7-4EB4-4B38-9998-F54778E562AA}" dt="2024-09-25T21:09:41.291" v="2047" actId="20577"/>
          <ac:spMkLst>
            <pc:docMk/>
            <pc:sldMk cId="185851345" sldId="307"/>
            <ac:spMk id="5" creationId="{49C893CB-40FD-7700-503B-75ADE0BC708E}"/>
          </ac:spMkLst>
        </pc:spChg>
      </pc:sldChg>
      <pc:sldChg chg="addSp delSp modSp mod modAnim">
        <pc:chgData name="Giacinto Boccia" userId="96a58c88cccc352d" providerId="LiveId" clId="{9B16E1A7-4EB4-4B38-9998-F54778E562AA}" dt="2024-09-25T21:48:26.619" v="2822"/>
        <pc:sldMkLst>
          <pc:docMk/>
          <pc:sldMk cId="2036488544" sldId="309"/>
        </pc:sldMkLst>
        <pc:spChg chg="mod">
          <ac:chgData name="Giacinto Boccia" userId="96a58c88cccc352d" providerId="LiveId" clId="{9B16E1A7-4EB4-4B38-9998-F54778E562AA}" dt="2024-09-25T21:23:53.885" v="2064" actId="164"/>
          <ac:spMkLst>
            <pc:docMk/>
            <pc:sldMk cId="2036488544" sldId="309"/>
            <ac:spMk id="3" creationId="{B7F3034D-2703-8BB3-AEAD-E9526258FA76}"/>
          </ac:spMkLst>
        </pc:spChg>
        <pc:spChg chg="mod">
          <ac:chgData name="Giacinto Boccia" userId="96a58c88cccc352d" providerId="LiveId" clId="{9B16E1A7-4EB4-4B38-9998-F54778E562AA}" dt="2024-09-25T21:23:53.885" v="2064" actId="164"/>
          <ac:spMkLst>
            <pc:docMk/>
            <pc:sldMk cId="2036488544" sldId="309"/>
            <ac:spMk id="4" creationId="{684984D4-1028-3F5E-5C10-008313524212}"/>
          </ac:spMkLst>
        </pc:spChg>
        <pc:spChg chg="add mod ord">
          <ac:chgData name="Giacinto Boccia" userId="96a58c88cccc352d" providerId="LiveId" clId="{9B16E1A7-4EB4-4B38-9998-F54778E562AA}" dt="2024-09-25T21:35:39.075" v="2178" actId="167"/>
          <ac:spMkLst>
            <pc:docMk/>
            <pc:sldMk cId="2036488544" sldId="309"/>
            <ac:spMk id="9" creationId="{9F54C934-B53F-6D44-37CE-310D1FC10E8F}"/>
          </ac:spMkLst>
        </pc:spChg>
        <pc:spChg chg="mod">
          <ac:chgData name="Giacinto Boccia" userId="96a58c88cccc352d" providerId="LiveId" clId="{9B16E1A7-4EB4-4B38-9998-F54778E562AA}" dt="2024-09-25T21:23:16.754" v="2061" actId="20577"/>
          <ac:spMkLst>
            <pc:docMk/>
            <pc:sldMk cId="2036488544" sldId="309"/>
            <ac:spMk id="10" creationId="{00000000-0000-0000-0000-000000000000}"/>
          </ac:spMkLst>
        </pc:spChg>
        <pc:spChg chg="mod">
          <ac:chgData name="Giacinto Boccia" userId="96a58c88cccc352d" providerId="LiveId" clId="{9B16E1A7-4EB4-4B38-9998-F54778E562AA}" dt="2024-09-25T21:45:42.576" v="2802" actId="14100"/>
          <ac:spMkLst>
            <pc:docMk/>
            <pc:sldMk cId="2036488544" sldId="309"/>
            <ac:spMk id="18" creationId="{916BD53A-C0F1-5C3F-F5FC-9899267644A2}"/>
          </ac:spMkLst>
        </pc:spChg>
        <pc:spChg chg="add mod">
          <ac:chgData name="Giacinto Boccia" userId="96a58c88cccc352d" providerId="LiveId" clId="{9B16E1A7-4EB4-4B38-9998-F54778E562AA}" dt="2024-09-25T21:29:22.993" v="2110" actId="20577"/>
          <ac:spMkLst>
            <pc:docMk/>
            <pc:sldMk cId="2036488544" sldId="309"/>
            <ac:spMk id="21" creationId="{8F1D86A3-354E-99B9-A566-F24261189159}"/>
          </ac:spMkLst>
        </pc:spChg>
        <pc:spChg chg="add mod">
          <ac:chgData name="Giacinto Boccia" userId="96a58c88cccc352d" providerId="LiveId" clId="{9B16E1A7-4EB4-4B38-9998-F54778E562AA}" dt="2024-09-25T21:29:59.731" v="2118" actId="20577"/>
          <ac:spMkLst>
            <pc:docMk/>
            <pc:sldMk cId="2036488544" sldId="309"/>
            <ac:spMk id="22" creationId="{7F8A6792-AAB8-51FE-AF13-9C642A6F1D2D}"/>
          </ac:spMkLst>
        </pc:spChg>
        <pc:spChg chg="add mod">
          <ac:chgData name="Giacinto Boccia" userId="96a58c88cccc352d" providerId="LiveId" clId="{9B16E1A7-4EB4-4B38-9998-F54778E562AA}" dt="2024-09-25T21:33:16.657" v="2147" actId="14100"/>
          <ac:spMkLst>
            <pc:docMk/>
            <pc:sldMk cId="2036488544" sldId="309"/>
            <ac:spMk id="23" creationId="{F73EF118-8F18-9959-7367-456AEB59A925}"/>
          </ac:spMkLst>
        </pc:spChg>
        <pc:spChg chg="add mod">
          <ac:chgData name="Giacinto Boccia" userId="96a58c88cccc352d" providerId="LiveId" clId="{9B16E1A7-4EB4-4B38-9998-F54778E562AA}" dt="2024-09-25T21:32:44.616" v="2139" actId="1076"/>
          <ac:spMkLst>
            <pc:docMk/>
            <pc:sldMk cId="2036488544" sldId="309"/>
            <ac:spMk id="25" creationId="{F9E303F3-FFB0-3A7E-8847-8AA90262B07D}"/>
          </ac:spMkLst>
        </pc:spChg>
        <pc:spChg chg="add mod">
          <ac:chgData name="Giacinto Boccia" userId="96a58c88cccc352d" providerId="LiveId" clId="{9B16E1A7-4EB4-4B38-9998-F54778E562AA}" dt="2024-09-25T21:32:48.389" v="2140" actId="1076"/>
          <ac:spMkLst>
            <pc:docMk/>
            <pc:sldMk cId="2036488544" sldId="309"/>
            <ac:spMk id="26" creationId="{0F3BBEDE-8187-7230-AD48-DBE966A414F2}"/>
          </ac:spMkLst>
        </pc:spChg>
        <pc:spChg chg="add mod ord">
          <ac:chgData name="Giacinto Boccia" userId="96a58c88cccc352d" providerId="LiveId" clId="{9B16E1A7-4EB4-4B38-9998-F54778E562AA}" dt="2024-09-25T21:46:50.078" v="2810" actId="14100"/>
          <ac:spMkLst>
            <pc:docMk/>
            <pc:sldMk cId="2036488544" sldId="309"/>
            <ac:spMk id="27" creationId="{508C7731-BA25-6AFA-4B9F-0B13065274D5}"/>
          </ac:spMkLst>
        </pc:spChg>
        <pc:spChg chg="add mod">
          <ac:chgData name="Giacinto Boccia" userId="96a58c88cccc352d" providerId="LiveId" clId="{9B16E1A7-4EB4-4B38-9998-F54778E562AA}" dt="2024-09-25T21:35:08.777" v="2172" actId="1076"/>
          <ac:spMkLst>
            <pc:docMk/>
            <pc:sldMk cId="2036488544" sldId="309"/>
            <ac:spMk id="28" creationId="{9D1F5476-9095-51FE-6416-828DE9575A14}"/>
          </ac:spMkLst>
        </pc:spChg>
        <pc:spChg chg="add mod">
          <ac:chgData name="Giacinto Boccia" userId="96a58c88cccc352d" providerId="LiveId" clId="{9B16E1A7-4EB4-4B38-9998-F54778E562AA}" dt="2024-09-25T21:33:58.570" v="2169" actId="207"/>
          <ac:spMkLst>
            <pc:docMk/>
            <pc:sldMk cId="2036488544" sldId="309"/>
            <ac:spMk id="32" creationId="{2AE64FD9-0819-69A9-70E0-D8722C8FB5BA}"/>
          </ac:spMkLst>
        </pc:spChg>
        <pc:grpChg chg="add del mod">
          <ac:chgData name="Giacinto Boccia" userId="96a58c88cccc352d" providerId="LiveId" clId="{9B16E1A7-4EB4-4B38-9998-F54778E562AA}" dt="2024-09-25T21:23:55.476" v="2065" actId="21"/>
          <ac:grpSpMkLst>
            <pc:docMk/>
            <pc:sldMk cId="2036488544" sldId="309"/>
            <ac:grpSpMk id="5" creationId="{F63F5E89-68B7-F277-1280-6708A7E0DDC6}"/>
          </ac:grpSpMkLst>
        </pc:grpChg>
        <pc:picChg chg="add del mod">
          <ac:chgData name="Giacinto Boccia" userId="96a58c88cccc352d" providerId="LiveId" clId="{9B16E1A7-4EB4-4B38-9998-F54778E562AA}" dt="2024-09-25T21:23:53.885" v="2064" actId="164"/>
          <ac:picMkLst>
            <pc:docMk/>
            <pc:sldMk cId="2036488544" sldId="309"/>
            <ac:picMk id="15" creationId="{1F83E849-9AFF-1A8B-31F8-A9AF314CE0C4}"/>
          </ac:picMkLst>
        </pc:picChg>
        <pc:cxnChg chg="add mod">
          <ac:chgData name="Giacinto Boccia" userId="96a58c88cccc352d" providerId="LiveId" clId="{9B16E1A7-4EB4-4B38-9998-F54778E562AA}" dt="2024-09-25T21:29:04.200" v="2105" actId="14100"/>
          <ac:cxnSpMkLst>
            <pc:docMk/>
            <pc:sldMk cId="2036488544" sldId="309"/>
            <ac:cxnSpMk id="11" creationId="{2464BC8C-2964-A01A-BF0E-7596FF9FB9E2}"/>
          </ac:cxnSpMkLst>
        </pc:cxnChg>
        <pc:cxnChg chg="add mod">
          <ac:chgData name="Giacinto Boccia" userId="96a58c88cccc352d" providerId="LiveId" clId="{9B16E1A7-4EB4-4B38-9998-F54778E562AA}" dt="2024-09-25T21:31:11.869" v="2130" actId="1076"/>
          <ac:cxnSpMkLst>
            <pc:docMk/>
            <pc:sldMk cId="2036488544" sldId="309"/>
            <ac:cxnSpMk id="16" creationId="{9A71B878-E8D2-B4BF-F097-D2CFC7EBFAEE}"/>
          </ac:cxnSpMkLst>
        </pc:cxnChg>
        <pc:cxnChg chg="add mod">
          <ac:chgData name="Giacinto Boccia" userId="96a58c88cccc352d" providerId="LiveId" clId="{9B16E1A7-4EB4-4B38-9998-F54778E562AA}" dt="2024-09-25T21:35:03.939" v="2171" actId="14100"/>
          <ac:cxnSpMkLst>
            <pc:docMk/>
            <pc:sldMk cId="2036488544" sldId="309"/>
            <ac:cxnSpMk id="24" creationId="{47B138BC-0DD3-70A3-29DB-148D545E55FA}"/>
          </ac:cxnSpMkLst>
        </pc:cxnChg>
        <pc:cxnChg chg="add mod ord">
          <ac:chgData name="Giacinto Boccia" userId="96a58c88cccc352d" providerId="LiveId" clId="{9B16E1A7-4EB4-4B38-9998-F54778E562AA}" dt="2024-09-25T21:35:33.660" v="2177" actId="170"/>
          <ac:cxnSpMkLst>
            <pc:docMk/>
            <pc:sldMk cId="2036488544" sldId="309"/>
            <ac:cxnSpMk id="30" creationId="{D9C821DF-68E0-ABB0-0660-9D200DFD6467}"/>
          </ac:cxnSpMkLst>
        </pc:cxnChg>
      </pc:sldChg>
      <pc:sldChg chg="addSp delSp modSp mod">
        <pc:chgData name="Giacinto Boccia" userId="96a58c88cccc352d" providerId="LiveId" clId="{9B16E1A7-4EB4-4B38-9998-F54778E562AA}" dt="2024-09-26T02:36:33.649" v="5186" actId="20577"/>
        <pc:sldMkLst>
          <pc:docMk/>
          <pc:sldMk cId="1035681235" sldId="311"/>
        </pc:sldMkLst>
        <pc:spChg chg="add mod">
          <ac:chgData name="Giacinto Boccia" userId="96a58c88cccc352d" providerId="LiveId" clId="{9B16E1A7-4EB4-4B38-9998-F54778E562AA}" dt="2024-09-26T02:36:33.649" v="5186" actId="20577"/>
          <ac:spMkLst>
            <pc:docMk/>
            <pc:sldMk cId="1035681235" sldId="311"/>
            <ac:spMk id="3" creationId="{A47EE3A8-AE52-AF5D-9295-26EB83A854A1}"/>
          </ac:spMkLst>
        </pc:spChg>
        <pc:spChg chg="mod">
          <ac:chgData name="Giacinto Boccia" userId="96a58c88cccc352d" providerId="LiveId" clId="{9B16E1A7-4EB4-4B38-9998-F54778E562AA}" dt="2024-09-26T02:27:50.828" v="4334" actId="20577"/>
          <ac:spMkLst>
            <pc:docMk/>
            <pc:sldMk cId="1035681235" sldId="311"/>
            <ac:spMk id="15" creationId="{162C848D-284A-37E9-564A-14008C44A107}"/>
          </ac:spMkLst>
        </pc:spChg>
        <pc:picChg chg="del">
          <ac:chgData name="Giacinto Boccia" userId="96a58c88cccc352d" providerId="LiveId" clId="{9B16E1A7-4EB4-4B38-9998-F54778E562AA}" dt="2024-09-26T02:27:34.272" v="4328" actId="478"/>
          <ac:picMkLst>
            <pc:docMk/>
            <pc:sldMk cId="1035681235" sldId="311"/>
            <ac:picMk id="9" creationId="{982D5872-4933-13A8-DCC4-A1C2CD6B161C}"/>
          </ac:picMkLst>
        </pc:picChg>
      </pc:sldChg>
      <pc:sldChg chg="modSp mod">
        <pc:chgData name="Giacinto Boccia" userId="96a58c88cccc352d" providerId="LiveId" clId="{9B16E1A7-4EB4-4B38-9998-F54778E562AA}" dt="2024-09-26T02:37:39.990" v="5233" actId="6549"/>
        <pc:sldMkLst>
          <pc:docMk/>
          <pc:sldMk cId="4239309600" sldId="312"/>
        </pc:sldMkLst>
        <pc:spChg chg="mod">
          <ac:chgData name="Giacinto Boccia" userId="96a58c88cccc352d" providerId="LiveId" clId="{9B16E1A7-4EB4-4B38-9998-F54778E562AA}" dt="2024-09-26T02:37:39.990" v="5233" actId="6549"/>
          <ac:spMkLst>
            <pc:docMk/>
            <pc:sldMk cId="4239309600" sldId="312"/>
            <ac:spMk id="15" creationId="{31E2417A-455F-5CE3-86F5-B525C7DC1EEC}"/>
          </ac:spMkLst>
        </pc:spChg>
      </pc:sldChg>
      <pc:sldChg chg="modSp mod">
        <pc:chgData name="Giacinto Boccia" userId="96a58c88cccc352d" providerId="LiveId" clId="{9B16E1A7-4EB4-4B38-9998-F54778E562AA}" dt="2024-09-25T21:29:55.761" v="2116" actId="1076"/>
        <pc:sldMkLst>
          <pc:docMk/>
          <pc:sldMk cId="3616728798" sldId="313"/>
        </pc:sldMkLst>
        <pc:cxnChg chg="mod">
          <ac:chgData name="Giacinto Boccia" userId="96a58c88cccc352d" providerId="LiveId" clId="{9B16E1A7-4EB4-4B38-9998-F54778E562AA}" dt="2024-09-25T21:29:55.761" v="2116" actId="1076"/>
          <ac:cxnSpMkLst>
            <pc:docMk/>
            <pc:sldMk cId="3616728798" sldId="313"/>
            <ac:cxnSpMk id="18" creationId="{0A2F1170-10A6-7F68-C0C2-157BB0DDEE34}"/>
          </ac:cxnSpMkLst>
        </pc:cxnChg>
      </pc:sldChg>
      <pc:sldChg chg="addSp delSp modSp new mod">
        <pc:chgData name="Giacinto Boccia" userId="96a58c88cccc352d" providerId="LiveId" clId="{9B16E1A7-4EB4-4B38-9998-F54778E562AA}" dt="2024-09-25T20:12:45.015" v="31" actId="20577"/>
        <pc:sldMkLst>
          <pc:docMk/>
          <pc:sldMk cId="4294895021" sldId="318"/>
        </pc:sldMkLst>
        <pc:spChg chg="del">
          <ac:chgData name="Giacinto Boccia" userId="96a58c88cccc352d" providerId="LiveId" clId="{9B16E1A7-4EB4-4B38-9998-F54778E562AA}" dt="2024-09-25T20:10:55.852" v="5"/>
          <ac:spMkLst>
            <pc:docMk/>
            <pc:sldMk cId="4294895021" sldId="318"/>
            <ac:spMk id="2" creationId="{D697C551-52C4-A215-297C-5264D65E60F3}"/>
          </ac:spMkLst>
        </pc:spChg>
        <pc:spChg chg="mod">
          <ac:chgData name="Giacinto Boccia" userId="96a58c88cccc352d" providerId="LiveId" clId="{9B16E1A7-4EB4-4B38-9998-F54778E562AA}" dt="2024-09-25T20:10:45.313" v="4" actId="27636"/>
          <ac:spMkLst>
            <pc:docMk/>
            <pc:sldMk cId="4294895021" sldId="318"/>
            <ac:spMk id="3" creationId="{8D1FDFE9-DFE1-BA95-7756-73454443E2A1}"/>
          </ac:spMkLst>
        </pc:spChg>
        <pc:spChg chg="add mod">
          <ac:chgData name="Giacinto Boccia" userId="96a58c88cccc352d" providerId="LiveId" clId="{9B16E1A7-4EB4-4B38-9998-F54778E562AA}" dt="2024-09-25T20:12:45.015" v="31" actId="20577"/>
          <ac:spMkLst>
            <pc:docMk/>
            <pc:sldMk cId="4294895021" sldId="318"/>
            <ac:spMk id="4" creationId="{377E2851-163D-24D0-F732-61CA47F0296F}"/>
          </ac:spMkLst>
        </pc:spChg>
        <pc:grpChg chg="add mod">
          <ac:chgData name="Giacinto Boccia" userId="96a58c88cccc352d" providerId="LiveId" clId="{9B16E1A7-4EB4-4B38-9998-F54778E562AA}" dt="2024-09-25T20:11:05.676" v="6"/>
          <ac:grpSpMkLst>
            <pc:docMk/>
            <pc:sldMk cId="4294895021" sldId="318"/>
            <ac:grpSpMk id="5" creationId="{F8079C16-395F-511F-086C-131AE8CCB7C5}"/>
          </ac:grpSpMkLst>
        </pc:grpChg>
        <pc:picChg chg="mod">
          <ac:chgData name="Giacinto Boccia" userId="96a58c88cccc352d" providerId="LiveId" clId="{9B16E1A7-4EB4-4B38-9998-F54778E562AA}" dt="2024-09-25T20:11:05.676" v="6"/>
          <ac:picMkLst>
            <pc:docMk/>
            <pc:sldMk cId="4294895021" sldId="318"/>
            <ac:picMk id="6" creationId="{2288E774-E29A-BBD3-4157-650199B456D6}"/>
          </ac:picMkLst>
        </pc:picChg>
        <pc:picChg chg="mod">
          <ac:chgData name="Giacinto Boccia" userId="96a58c88cccc352d" providerId="LiveId" clId="{9B16E1A7-4EB4-4B38-9998-F54778E562AA}" dt="2024-09-25T20:11:05.676" v="6"/>
          <ac:picMkLst>
            <pc:docMk/>
            <pc:sldMk cId="4294895021" sldId="318"/>
            <ac:picMk id="7" creationId="{AAEBCFCA-0D51-8CC6-9AD5-F9384D3E9BB1}"/>
          </ac:picMkLst>
        </pc:picChg>
        <pc:picChg chg="mod">
          <ac:chgData name="Giacinto Boccia" userId="96a58c88cccc352d" providerId="LiveId" clId="{9B16E1A7-4EB4-4B38-9998-F54778E562AA}" dt="2024-09-25T20:11:05.676" v="6"/>
          <ac:picMkLst>
            <pc:docMk/>
            <pc:sldMk cId="4294895021" sldId="318"/>
            <ac:picMk id="8" creationId="{E6AFCACE-90B3-5AAF-053F-5FF366AF64E4}"/>
          </ac:picMkLst>
        </pc:picChg>
      </pc:sldChg>
      <pc:sldChg chg="modSp new del mod">
        <pc:chgData name="Giacinto Boccia" userId="96a58c88cccc352d" providerId="LiveId" clId="{9B16E1A7-4EB4-4B38-9998-F54778E562AA}" dt="2024-09-25T20:46:08.342" v="535" actId="47"/>
        <pc:sldMkLst>
          <pc:docMk/>
          <pc:sldMk cId="184386713" sldId="319"/>
        </pc:sldMkLst>
        <pc:spChg chg="mod">
          <ac:chgData name="Giacinto Boccia" userId="96a58c88cccc352d" providerId="LiveId" clId="{9B16E1A7-4EB4-4B38-9998-F54778E562AA}" dt="2024-09-25T20:30:48.819" v="534"/>
          <ac:spMkLst>
            <pc:docMk/>
            <pc:sldMk cId="184386713" sldId="319"/>
            <ac:spMk id="9" creationId="{AD340A2C-DAA4-9733-7FF2-EFFEA1012566}"/>
          </ac:spMkLst>
        </pc:spChg>
      </pc:sldChg>
      <pc:sldChg chg="addSp delSp modSp new mod">
        <pc:chgData name="Giacinto Boccia" userId="96a58c88cccc352d" providerId="LiveId" clId="{9B16E1A7-4EB4-4B38-9998-F54778E562AA}" dt="2024-09-25T21:49:32.023" v="2827"/>
        <pc:sldMkLst>
          <pc:docMk/>
          <pc:sldMk cId="4092210097" sldId="319"/>
        </pc:sldMkLst>
        <pc:spChg chg="del">
          <ac:chgData name="Giacinto Boccia" userId="96a58c88cccc352d" providerId="LiveId" clId="{9B16E1A7-4EB4-4B38-9998-F54778E562AA}" dt="2024-09-25T20:46:47.475" v="537" actId="931"/>
          <ac:spMkLst>
            <pc:docMk/>
            <pc:sldMk cId="4092210097" sldId="319"/>
            <ac:spMk id="5" creationId="{8504ABBD-385E-2758-9AB7-C95E1238BC79}"/>
          </ac:spMkLst>
        </pc:spChg>
        <pc:spChg chg="add del mod">
          <ac:chgData name="Giacinto Boccia" userId="96a58c88cccc352d" providerId="LiveId" clId="{9B16E1A7-4EB4-4B38-9998-F54778E562AA}" dt="2024-09-25T20:47:18.584" v="552" actId="478"/>
          <ac:spMkLst>
            <pc:docMk/>
            <pc:sldMk cId="4092210097" sldId="319"/>
            <ac:spMk id="17" creationId="{F024C356-F4D3-88DF-4A62-B84CB3249CA7}"/>
          </ac:spMkLst>
        </pc:spChg>
        <pc:spChg chg="add mod">
          <ac:chgData name="Giacinto Boccia" userId="96a58c88cccc352d" providerId="LiveId" clId="{9B16E1A7-4EB4-4B38-9998-F54778E562AA}" dt="2024-09-25T20:52:46.167" v="698" actId="20577"/>
          <ac:spMkLst>
            <pc:docMk/>
            <pc:sldMk cId="4092210097" sldId="319"/>
            <ac:spMk id="21" creationId="{A937A07F-2272-AD33-66A5-6AD7F707AF9B}"/>
          </ac:spMkLst>
        </pc:spChg>
        <pc:spChg chg="add mod">
          <ac:chgData name="Giacinto Boccia" userId="96a58c88cccc352d" providerId="LiveId" clId="{9B16E1A7-4EB4-4B38-9998-F54778E562AA}" dt="2024-09-25T20:59:43.891" v="1311" actId="1076"/>
          <ac:spMkLst>
            <pc:docMk/>
            <pc:sldMk cId="4092210097" sldId="319"/>
            <ac:spMk id="22" creationId="{E1956902-0D36-FAAC-C41B-40CB8075D2EE}"/>
          </ac:spMkLst>
        </pc:spChg>
        <pc:spChg chg="add mod">
          <ac:chgData name="Giacinto Boccia" userId="96a58c88cccc352d" providerId="LiveId" clId="{9B16E1A7-4EB4-4B38-9998-F54778E562AA}" dt="2024-09-25T20:59:18.190" v="1307" actId="5793"/>
          <ac:spMkLst>
            <pc:docMk/>
            <pc:sldMk cId="4092210097" sldId="319"/>
            <ac:spMk id="23" creationId="{09D8DA4A-5C0A-9ADB-EF60-595289CD3FDB}"/>
          </ac:spMkLst>
        </pc:spChg>
        <pc:grpChg chg="add del mod">
          <ac:chgData name="Giacinto Boccia" userId="96a58c88cccc352d" providerId="LiveId" clId="{9B16E1A7-4EB4-4B38-9998-F54778E562AA}" dt="2024-09-25T20:59:57.241" v="1312" actId="478"/>
          <ac:grpSpMkLst>
            <pc:docMk/>
            <pc:sldMk cId="4092210097" sldId="319"/>
            <ac:grpSpMk id="20" creationId="{0CB61F99-E9E2-7036-E56D-3C3A9485C98A}"/>
          </ac:grpSpMkLst>
        </pc:grpChg>
        <pc:grpChg chg="add mod">
          <ac:chgData name="Giacinto Boccia" userId="96a58c88cccc352d" providerId="LiveId" clId="{9B16E1A7-4EB4-4B38-9998-F54778E562AA}" dt="2024-09-25T21:49:32.023" v="2827"/>
          <ac:grpSpMkLst>
            <pc:docMk/>
            <pc:sldMk cId="4092210097" sldId="319"/>
            <ac:grpSpMk id="24" creationId="{422306B8-4B70-8AEC-670C-5FD780EE2266}"/>
          </ac:grpSpMkLst>
        </pc:grpChg>
        <pc:picChg chg="add del mod">
          <ac:chgData name="Giacinto Boccia" userId="96a58c88cccc352d" providerId="LiveId" clId="{9B16E1A7-4EB4-4B38-9998-F54778E562AA}" dt="2024-09-25T20:47:15.553" v="551" actId="478"/>
          <ac:picMkLst>
            <pc:docMk/>
            <pc:sldMk cId="4092210097" sldId="319"/>
            <ac:picMk id="7" creationId="{51E0D580-5F0C-58C2-C667-0B4CF48AD780}"/>
          </ac:picMkLst>
        </pc:picChg>
        <pc:picChg chg="add mod">
          <ac:chgData name="Giacinto Boccia" userId="96a58c88cccc352d" providerId="LiveId" clId="{9B16E1A7-4EB4-4B38-9998-F54778E562AA}" dt="2024-09-25T20:53:06.006" v="700" actId="1076"/>
          <ac:picMkLst>
            <pc:docMk/>
            <pc:sldMk cId="4092210097" sldId="319"/>
            <ac:picMk id="9" creationId="{653DDC51-7F9C-FE97-1EB1-48858B31BC18}"/>
          </ac:picMkLst>
        </pc:picChg>
        <pc:picChg chg="add mod">
          <ac:chgData name="Giacinto Boccia" userId="96a58c88cccc352d" providerId="LiveId" clId="{9B16E1A7-4EB4-4B38-9998-F54778E562AA}" dt="2024-09-25T20:49:24.980" v="566" actId="164"/>
          <ac:picMkLst>
            <pc:docMk/>
            <pc:sldMk cId="4092210097" sldId="319"/>
            <ac:picMk id="11" creationId="{CE9FE726-8276-9FBF-287C-90D842209F4E}"/>
          </ac:picMkLst>
        </pc:picChg>
        <pc:picChg chg="add del mod">
          <ac:chgData name="Giacinto Boccia" userId="96a58c88cccc352d" providerId="LiveId" clId="{9B16E1A7-4EB4-4B38-9998-F54778E562AA}" dt="2024-09-25T20:47:31.417" v="555" actId="478"/>
          <ac:picMkLst>
            <pc:docMk/>
            <pc:sldMk cId="4092210097" sldId="319"/>
            <ac:picMk id="13" creationId="{B1431676-2532-C1C6-AD2D-8139ABA792A9}"/>
          </ac:picMkLst>
        </pc:picChg>
        <pc:picChg chg="add mod">
          <ac:chgData name="Giacinto Boccia" userId="96a58c88cccc352d" providerId="LiveId" clId="{9B16E1A7-4EB4-4B38-9998-F54778E562AA}" dt="2024-09-25T20:51:37.399" v="572" actId="14100"/>
          <ac:picMkLst>
            <pc:docMk/>
            <pc:sldMk cId="4092210097" sldId="319"/>
            <ac:picMk id="15" creationId="{6C04B2C2-FC1A-635C-7634-AAF3D941FE9F}"/>
          </ac:picMkLst>
        </pc:picChg>
        <pc:picChg chg="add mod">
          <ac:chgData name="Giacinto Boccia" userId="96a58c88cccc352d" providerId="LiveId" clId="{9B16E1A7-4EB4-4B38-9998-F54778E562AA}" dt="2024-09-25T20:49:24.980" v="566" actId="164"/>
          <ac:picMkLst>
            <pc:docMk/>
            <pc:sldMk cId="4092210097" sldId="319"/>
            <ac:picMk id="19" creationId="{BE57CDC2-E7C3-E69A-A3B1-34A9C48BE086}"/>
          </ac:picMkLst>
        </pc:picChg>
        <pc:picChg chg="mod">
          <ac:chgData name="Giacinto Boccia" userId="96a58c88cccc352d" providerId="LiveId" clId="{9B16E1A7-4EB4-4B38-9998-F54778E562AA}" dt="2024-09-25T21:49:32.023" v="2827"/>
          <ac:picMkLst>
            <pc:docMk/>
            <pc:sldMk cId="4092210097" sldId="319"/>
            <ac:picMk id="25" creationId="{607CAF49-3A31-F15F-BFB7-09F9ABA4FF4E}"/>
          </ac:picMkLst>
        </pc:picChg>
        <pc:picChg chg="mod">
          <ac:chgData name="Giacinto Boccia" userId="96a58c88cccc352d" providerId="LiveId" clId="{9B16E1A7-4EB4-4B38-9998-F54778E562AA}" dt="2024-09-25T21:49:32.023" v="2827"/>
          <ac:picMkLst>
            <pc:docMk/>
            <pc:sldMk cId="4092210097" sldId="319"/>
            <ac:picMk id="26" creationId="{9938CFD1-54DA-F486-ADDA-DF5E247E8F66}"/>
          </ac:picMkLst>
        </pc:picChg>
        <pc:picChg chg="mod">
          <ac:chgData name="Giacinto Boccia" userId="96a58c88cccc352d" providerId="LiveId" clId="{9B16E1A7-4EB4-4B38-9998-F54778E562AA}" dt="2024-09-25T21:49:32.023" v="2827"/>
          <ac:picMkLst>
            <pc:docMk/>
            <pc:sldMk cId="4092210097" sldId="319"/>
            <ac:picMk id="27" creationId="{A121B62F-CB96-668D-49ED-E71F020E2CD1}"/>
          </ac:picMkLst>
        </pc:picChg>
      </pc:sldChg>
      <pc:sldChg chg="addSp delSp modSp add mod">
        <pc:chgData name="Giacinto Boccia" userId="96a58c88cccc352d" providerId="LiveId" clId="{9B16E1A7-4EB4-4B38-9998-F54778E562AA}" dt="2024-09-26T02:29:38.997" v="4336" actId="313"/>
        <pc:sldMkLst>
          <pc:docMk/>
          <pc:sldMk cId="3881096746" sldId="320"/>
        </pc:sldMkLst>
        <pc:spChg chg="mod">
          <ac:chgData name="Giacinto Boccia" userId="96a58c88cccc352d" providerId="LiveId" clId="{9B16E1A7-4EB4-4B38-9998-F54778E562AA}" dt="2024-09-25T21:03:59.296" v="1624" actId="20577"/>
          <ac:spMkLst>
            <pc:docMk/>
            <pc:sldMk cId="3881096746" sldId="320"/>
            <ac:spMk id="21" creationId="{A937A07F-2272-AD33-66A5-6AD7F707AF9B}"/>
          </ac:spMkLst>
        </pc:spChg>
        <pc:spChg chg="mod">
          <ac:chgData name="Giacinto Boccia" userId="96a58c88cccc352d" providerId="LiveId" clId="{9B16E1A7-4EB4-4B38-9998-F54778E562AA}" dt="2024-09-25T21:01:23.864" v="1390" actId="20577"/>
          <ac:spMkLst>
            <pc:docMk/>
            <pc:sldMk cId="3881096746" sldId="320"/>
            <ac:spMk id="22" creationId="{E1956902-0D36-FAAC-C41B-40CB8075D2EE}"/>
          </ac:spMkLst>
        </pc:spChg>
        <pc:spChg chg="mod">
          <ac:chgData name="Giacinto Boccia" userId="96a58c88cccc352d" providerId="LiveId" clId="{9B16E1A7-4EB4-4B38-9998-F54778E562AA}" dt="2024-09-26T02:29:38.997" v="4336" actId="313"/>
          <ac:spMkLst>
            <pc:docMk/>
            <pc:sldMk cId="3881096746" sldId="320"/>
            <ac:spMk id="23" creationId="{09D8DA4A-5C0A-9ADB-EF60-595289CD3FDB}"/>
          </ac:spMkLst>
        </pc:spChg>
        <pc:grpChg chg="add mod">
          <ac:chgData name="Giacinto Boccia" userId="96a58c88cccc352d" providerId="LiveId" clId="{9B16E1A7-4EB4-4B38-9998-F54778E562AA}" dt="2024-09-25T21:49:34.986" v="2828"/>
          <ac:grpSpMkLst>
            <pc:docMk/>
            <pc:sldMk cId="3881096746" sldId="320"/>
            <ac:grpSpMk id="7" creationId="{6A6003A0-A5C5-FBC8-8BEC-F00C215853B3}"/>
          </ac:grpSpMkLst>
        </pc:grpChg>
        <pc:picChg chg="add mod">
          <ac:chgData name="Giacinto Boccia" userId="96a58c88cccc352d" providerId="LiveId" clId="{9B16E1A7-4EB4-4B38-9998-F54778E562AA}" dt="2024-09-25T21:00:29.980" v="1321" actId="1076"/>
          <ac:picMkLst>
            <pc:docMk/>
            <pc:sldMk cId="3881096746" sldId="320"/>
            <ac:picMk id="6" creationId="{710A3094-37A7-AA40-B181-331F0811EC98}"/>
          </ac:picMkLst>
        </pc:picChg>
        <pc:picChg chg="mod">
          <ac:chgData name="Giacinto Boccia" userId="96a58c88cccc352d" providerId="LiveId" clId="{9B16E1A7-4EB4-4B38-9998-F54778E562AA}" dt="2024-09-25T21:49:34.986" v="2828"/>
          <ac:picMkLst>
            <pc:docMk/>
            <pc:sldMk cId="3881096746" sldId="320"/>
            <ac:picMk id="8" creationId="{838A0D97-732E-4D0A-BE84-8EC150C0ABDD}"/>
          </ac:picMkLst>
        </pc:picChg>
        <pc:picChg chg="del">
          <ac:chgData name="Giacinto Boccia" userId="96a58c88cccc352d" providerId="LiveId" clId="{9B16E1A7-4EB4-4B38-9998-F54778E562AA}" dt="2024-09-25T21:00:11.373" v="1314" actId="478"/>
          <ac:picMkLst>
            <pc:docMk/>
            <pc:sldMk cId="3881096746" sldId="320"/>
            <ac:picMk id="9" creationId="{653DDC51-7F9C-FE97-1EB1-48858B31BC18}"/>
          </ac:picMkLst>
        </pc:picChg>
        <pc:picChg chg="mod">
          <ac:chgData name="Giacinto Boccia" userId="96a58c88cccc352d" providerId="LiveId" clId="{9B16E1A7-4EB4-4B38-9998-F54778E562AA}" dt="2024-09-25T21:49:34.986" v="2828"/>
          <ac:picMkLst>
            <pc:docMk/>
            <pc:sldMk cId="3881096746" sldId="320"/>
            <ac:picMk id="10" creationId="{F1D5C5CF-0B48-2293-A069-65734977745E}"/>
          </ac:picMkLst>
        </pc:picChg>
        <pc:picChg chg="mod">
          <ac:chgData name="Giacinto Boccia" userId="96a58c88cccc352d" providerId="LiveId" clId="{9B16E1A7-4EB4-4B38-9998-F54778E562AA}" dt="2024-09-25T21:49:34.986" v="2828"/>
          <ac:picMkLst>
            <pc:docMk/>
            <pc:sldMk cId="3881096746" sldId="320"/>
            <ac:picMk id="11" creationId="{317AEE54-00FF-2CDA-5A47-61D091F3A0AA}"/>
          </ac:picMkLst>
        </pc:picChg>
        <pc:picChg chg="mod">
          <ac:chgData name="Giacinto Boccia" userId="96a58c88cccc352d" providerId="LiveId" clId="{9B16E1A7-4EB4-4B38-9998-F54778E562AA}" dt="2024-09-25T21:02:31.922" v="1428" actId="14826"/>
          <ac:picMkLst>
            <pc:docMk/>
            <pc:sldMk cId="3881096746" sldId="320"/>
            <ac:picMk id="15" creationId="{6C04B2C2-FC1A-635C-7634-AAF3D941FE9F}"/>
          </ac:picMkLst>
        </pc:picChg>
      </pc:sldChg>
      <pc:sldChg chg="addSp delSp modSp new mod modAnim">
        <pc:chgData name="Giacinto Boccia" userId="96a58c88cccc352d" providerId="LiveId" clId="{9B16E1A7-4EB4-4B38-9998-F54778E562AA}" dt="2024-09-26T02:18:56.899" v="3875" actId="1076"/>
        <pc:sldMkLst>
          <pc:docMk/>
          <pc:sldMk cId="4134398021" sldId="321"/>
        </pc:sldMkLst>
        <pc:spChg chg="del">
          <ac:chgData name="Giacinto Boccia" userId="96a58c88cccc352d" providerId="LiveId" clId="{9B16E1A7-4EB4-4B38-9998-F54778E562AA}" dt="2024-09-25T21:24:06.354" v="2067" actId="478"/>
          <ac:spMkLst>
            <pc:docMk/>
            <pc:sldMk cId="4134398021" sldId="321"/>
            <ac:spMk id="2" creationId="{7C6601BC-5CAF-6DBB-F720-08DF2E203B66}"/>
          </ac:spMkLst>
        </pc:spChg>
        <pc:spChg chg="del">
          <ac:chgData name="Giacinto Boccia" userId="96a58c88cccc352d" providerId="LiveId" clId="{9B16E1A7-4EB4-4B38-9998-F54778E562AA}" dt="2024-09-25T21:58:39.832" v="3278" actId="478"/>
          <ac:spMkLst>
            <pc:docMk/>
            <pc:sldMk cId="4134398021" sldId="321"/>
            <ac:spMk id="3" creationId="{91FC5DFF-412D-F3B8-19EC-8A6DCBBAAA5F}"/>
          </ac:spMkLst>
        </pc:spChg>
        <pc:spChg chg="add mod">
          <ac:chgData name="Giacinto Boccia" userId="96a58c88cccc352d" providerId="LiveId" clId="{9B16E1A7-4EB4-4B38-9998-F54778E562AA}" dt="2024-09-26T02:18:56.899" v="3875" actId="1076"/>
          <ac:spMkLst>
            <pc:docMk/>
            <pc:sldMk cId="4134398021" sldId="321"/>
            <ac:spMk id="4" creationId="{59E6A2D3-7B3C-C76D-EE63-20D617ADB92D}"/>
          </ac:spMkLst>
        </pc:spChg>
        <pc:spChg chg="del">
          <ac:chgData name="Giacinto Boccia" userId="96a58c88cccc352d" providerId="LiveId" clId="{9B16E1A7-4EB4-4B38-9998-F54778E562AA}" dt="2024-09-25T21:51:32.691" v="2889" actId="478"/>
          <ac:spMkLst>
            <pc:docMk/>
            <pc:sldMk cId="4134398021" sldId="321"/>
            <ac:spMk id="4" creationId="{A599FCB3-2F3A-8740-48A7-C1C556A5E643}"/>
          </ac:spMkLst>
        </pc:spChg>
        <pc:spChg chg="del">
          <ac:chgData name="Giacinto Boccia" userId="96a58c88cccc352d" providerId="LiveId" clId="{9B16E1A7-4EB4-4B38-9998-F54778E562AA}" dt="2024-09-25T21:51:41.989" v="2890" actId="478"/>
          <ac:spMkLst>
            <pc:docMk/>
            <pc:sldMk cId="4134398021" sldId="321"/>
            <ac:spMk id="5" creationId="{3A2E32ED-4342-BE63-F9F2-E7069E37F6FD}"/>
          </ac:spMkLst>
        </pc:spChg>
        <pc:spChg chg="add del mod">
          <ac:chgData name="Giacinto Boccia" userId="96a58c88cccc352d" providerId="LiveId" clId="{9B16E1A7-4EB4-4B38-9998-F54778E562AA}" dt="2024-09-25T21:50:54.381" v="2884" actId="790"/>
          <ac:spMkLst>
            <pc:docMk/>
            <pc:sldMk cId="4134398021" sldId="321"/>
            <ac:spMk id="9" creationId="{88097D7A-5487-6283-4752-4B48AF91659F}"/>
          </ac:spMkLst>
        </pc:spChg>
        <pc:spChg chg="mod">
          <ac:chgData name="Giacinto Boccia" userId="96a58c88cccc352d" providerId="LiveId" clId="{9B16E1A7-4EB4-4B38-9998-F54778E562AA}" dt="2024-09-25T21:24:10.265" v="2068"/>
          <ac:spMkLst>
            <pc:docMk/>
            <pc:sldMk cId="4134398021" sldId="321"/>
            <ac:spMk id="11" creationId="{B7F3034D-2703-8BB3-AEAD-E9526258FA76}"/>
          </ac:spMkLst>
        </pc:spChg>
        <pc:spChg chg="mod">
          <ac:chgData name="Giacinto Boccia" userId="96a58c88cccc352d" providerId="LiveId" clId="{9B16E1A7-4EB4-4B38-9998-F54778E562AA}" dt="2024-09-25T21:24:10.265" v="2068"/>
          <ac:spMkLst>
            <pc:docMk/>
            <pc:sldMk cId="4134398021" sldId="321"/>
            <ac:spMk id="12" creationId="{684984D4-1028-3F5E-5C10-008313524212}"/>
          </ac:spMkLst>
        </pc:spChg>
        <pc:spChg chg="add mod">
          <ac:chgData name="Giacinto Boccia" userId="96a58c88cccc352d" providerId="LiveId" clId="{9B16E1A7-4EB4-4B38-9998-F54778E562AA}" dt="2024-09-25T21:49:21.809" v="2826"/>
          <ac:spMkLst>
            <pc:docMk/>
            <pc:sldMk cId="4134398021" sldId="321"/>
            <ac:spMk id="13" creationId="{4266886A-9263-A6AB-0C30-676785114202}"/>
          </ac:spMkLst>
        </pc:spChg>
        <pc:spChg chg="add mod">
          <ac:chgData name="Giacinto Boccia" userId="96a58c88cccc352d" providerId="LiveId" clId="{9B16E1A7-4EB4-4B38-9998-F54778E562AA}" dt="2024-09-25T21:49:12.951" v="2823"/>
          <ac:spMkLst>
            <pc:docMk/>
            <pc:sldMk cId="4134398021" sldId="321"/>
            <ac:spMk id="14" creationId="{8986F0B4-7C36-F5A6-364D-CAB1CD5D7917}"/>
          </ac:spMkLst>
        </pc:spChg>
        <pc:spChg chg="add mod">
          <ac:chgData name="Giacinto Boccia" userId="96a58c88cccc352d" providerId="LiveId" clId="{9B16E1A7-4EB4-4B38-9998-F54778E562AA}" dt="2024-09-26T02:16:35.725" v="3718" actId="20577"/>
          <ac:spMkLst>
            <pc:docMk/>
            <pc:sldMk cId="4134398021" sldId="321"/>
            <ac:spMk id="20" creationId="{04BC0505-17B2-863C-F5BF-5A25581AFF58}"/>
          </ac:spMkLst>
        </pc:spChg>
        <pc:spChg chg="add mod">
          <ac:chgData name="Giacinto Boccia" userId="96a58c88cccc352d" providerId="LiveId" clId="{9B16E1A7-4EB4-4B38-9998-F54778E562AA}" dt="2024-09-26T02:18:01.176" v="3856" actId="20577"/>
          <ac:spMkLst>
            <pc:docMk/>
            <pc:sldMk cId="4134398021" sldId="321"/>
            <ac:spMk id="22" creationId="{072CA16A-3496-64B7-8260-1301E94118CD}"/>
          </ac:spMkLst>
        </pc:spChg>
        <pc:spChg chg="add del mod">
          <ac:chgData name="Giacinto Boccia" userId="96a58c88cccc352d" providerId="LiveId" clId="{9B16E1A7-4EB4-4B38-9998-F54778E562AA}" dt="2024-09-26T02:14:47.024" v="3657" actId="478"/>
          <ac:spMkLst>
            <pc:docMk/>
            <pc:sldMk cId="4134398021" sldId="321"/>
            <ac:spMk id="23" creationId="{E64DD6E4-80DB-E2A0-AFC7-41498DF6D277}"/>
          </ac:spMkLst>
        </pc:spChg>
        <pc:spChg chg="add mod ord">
          <ac:chgData name="Giacinto Boccia" userId="96a58c88cccc352d" providerId="LiveId" clId="{9B16E1A7-4EB4-4B38-9998-F54778E562AA}" dt="2024-09-26T02:15:59.655" v="3666" actId="14100"/>
          <ac:spMkLst>
            <pc:docMk/>
            <pc:sldMk cId="4134398021" sldId="321"/>
            <ac:spMk id="24" creationId="{1DF59DD1-DCA7-B028-4F6A-DA84F786498D}"/>
          </ac:spMkLst>
        </pc:spChg>
        <pc:spChg chg="add mod">
          <ac:chgData name="Giacinto Boccia" userId="96a58c88cccc352d" providerId="LiveId" clId="{9B16E1A7-4EB4-4B38-9998-F54778E562AA}" dt="2024-09-25T22:21:20.244" v="3655" actId="13822"/>
          <ac:spMkLst>
            <pc:docMk/>
            <pc:sldMk cId="4134398021" sldId="321"/>
            <ac:spMk id="25" creationId="{242120AF-D853-81A4-4E83-4C1525C6BAE9}"/>
          </ac:spMkLst>
        </pc:spChg>
        <pc:grpChg chg="add del mod">
          <ac:chgData name="Giacinto Boccia" userId="96a58c88cccc352d" providerId="LiveId" clId="{9B16E1A7-4EB4-4B38-9998-F54778E562AA}" dt="2024-09-25T21:58:35.105" v="3277" actId="478"/>
          <ac:grpSpMkLst>
            <pc:docMk/>
            <pc:sldMk cId="4134398021" sldId="321"/>
            <ac:grpSpMk id="10" creationId="{F63F5E89-68B7-F277-1280-6708A7E0DDC6}"/>
          </ac:grpSpMkLst>
        </pc:grpChg>
        <pc:grpChg chg="add mod">
          <ac:chgData name="Giacinto Boccia" userId="96a58c88cccc352d" providerId="LiveId" clId="{9B16E1A7-4EB4-4B38-9998-F54778E562AA}" dt="2024-09-25T21:50:09.895" v="2881"/>
          <ac:grpSpMkLst>
            <pc:docMk/>
            <pc:sldMk cId="4134398021" sldId="321"/>
            <ac:grpSpMk id="16" creationId="{39FD137D-E4F3-3BEC-954E-615FE9BB3503}"/>
          </ac:grpSpMkLst>
        </pc:grpChg>
        <pc:grpChg chg="add mod ord">
          <ac:chgData name="Giacinto Boccia" userId="96a58c88cccc352d" providerId="LiveId" clId="{9B16E1A7-4EB4-4B38-9998-F54778E562AA}" dt="2024-09-26T02:15:43.011" v="3664" actId="166"/>
          <ac:grpSpMkLst>
            <pc:docMk/>
            <pc:sldMk cId="4134398021" sldId="321"/>
            <ac:grpSpMk id="26" creationId="{423227D2-808A-93A8-5639-380C02AB7885}"/>
          </ac:grpSpMkLst>
        </pc:grpChg>
        <pc:picChg chg="add mod">
          <ac:chgData name="Giacinto Boccia" userId="96a58c88cccc352d" providerId="LiveId" clId="{9B16E1A7-4EB4-4B38-9998-F54778E562AA}" dt="2024-09-26T02:15:33.339" v="3662" actId="1076"/>
          <ac:picMkLst>
            <pc:docMk/>
            <pc:sldMk cId="4134398021" sldId="321"/>
            <ac:picMk id="3" creationId="{09E750EC-4B2F-5D29-7B82-6255EBF0ECDA}"/>
          </ac:picMkLst>
        </pc:picChg>
        <pc:picChg chg="mod">
          <ac:chgData name="Giacinto Boccia" userId="96a58c88cccc352d" providerId="LiveId" clId="{9B16E1A7-4EB4-4B38-9998-F54778E562AA}" dt="2024-09-25T21:24:10.265" v="2068"/>
          <ac:picMkLst>
            <pc:docMk/>
            <pc:sldMk cId="4134398021" sldId="321"/>
            <ac:picMk id="15" creationId="{1F83E849-9AFF-1A8B-31F8-A9AF314CE0C4}"/>
          </ac:picMkLst>
        </pc:picChg>
        <pc:picChg chg="mod">
          <ac:chgData name="Giacinto Boccia" userId="96a58c88cccc352d" providerId="LiveId" clId="{9B16E1A7-4EB4-4B38-9998-F54778E562AA}" dt="2024-09-25T21:50:09.895" v="2881"/>
          <ac:picMkLst>
            <pc:docMk/>
            <pc:sldMk cId="4134398021" sldId="321"/>
            <ac:picMk id="17" creationId="{31FF22FE-12B9-9DED-86EC-D08D41EEBB8F}"/>
          </ac:picMkLst>
        </pc:picChg>
        <pc:picChg chg="mod">
          <ac:chgData name="Giacinto Boccia" userId="96a58c88cccc352d" providerId="LiveId" clId="{9B16E1A7-4EB4-4B38-9998-F54778E562AA}" dt="2024-09-25T21:50:09.895" v="2881"/>
          <ac:picMkLst>
            <pc:docMk/>
            <pc:sldMk cId="4134398021" sldId="321"/>
            <ac:picMk id="18" creationId="{01258EF1-B032-6A09-EF6A-642A91F07D61}"/>
          </ac:picMkLst>
        </pc:picChg>
        <pc:picChg chg="mod">
          <ac:chgData name="Giacinto Boccia" userId="96a58c88cccc352d" providerId="LiveId" clId="{9B16E1A7-4EB4-4B38-9998-F54778E562AA}" dt="2024-09-25T21:50:09.895" v="2881"/>
          <ac:picMkLst>
            <pc:docMk/>
            <pc:sldMk cId="4134398021" sldId="321"/>
            <ac:picMk id="19" creationId="{35CBBBF8-FE20-2238-172F-0A6D0975CD3A}"/>
          </ac:picMkLst>
        </pc:picChg>
        <pc:picChg chg="add del mod modCrop">
          <ac:chgData name="Giacinto Boccia" userId="96a58c88cccc352d" providerId="LiveId" clId="{9B16E1A7-4EB4-4B38-9998-F54778E562AA}" dt="2024-09-26T02:14:43.573" v="3656" actId="478"/>
          <ac:picMkLst>
            <pc:docMk/>
            <pc:sldMk cId="4134398021" sldId="321"/>
            <ac:picMk id="21" creationId="{F6413CA9-4859-A747-9841-724EFB43D60D}"/>
          </ac:picMkLst>
        </pc:picChg>
      </pc:sldChg>
      <pc:sldChg chg="addSp delSp modSp add mod delAnim">
        <pc:chgData name="Giacinto Boccia" userId="96a58c88cccc352d" providerId="LiveId" clId="{9B16E1A7-4EB4-4B38-9998-F54778E562AA}" dt="2024-09-26T02:26:37.645" v="4327" actId="1076"/>
        <pc:sldMkLst>
          <pc:docMk/>
          <pc:sldMk cId="159753572" sldId="322"/>
        </pc:sldMkLst>
        <pc:spChg chg="add del mod">
          <ac:chgData name="Giacinto Boccia" userId="96a58c88cccc352d" providerId="LiveId" clId="{9B16E1A7-4EB4-4B38-9998-F54778E562AA}" dt="2024-09-26T02:19:22.992" v="3877"/>
          <ac:spMkLst>
            <pc:docMk/>
            <pc:sldMk cId="159753572" sldId="322"/>
            <ac:spMk id="4" creationId="{3D7BFAB2-DE56-6B47-B56F-3D9ED0AFEB92}"/>
          </ac:spMkLst>
        </pc:spChg>
        <pc:spChg chg="add mod ord">
          <ac:chgData name="Giacinto Boccia" userId="96a58c88cccc352d" providerId="LiveId" clId="{9B16E1A7-4EB4-4B38-9998-F54778E562AA}" dt="2024-09-26T02:24:38.475" v="4159" actId="166"/>
          <ac:spMkLst>
            <pc:docMk/>
            <pc:sldMk cId="159753572" sldId="322"/>
            <ac:spMk id="11" creationId="{D1C0079C-1EEC-4628-4505-7004BAF511CB}"/>
          </ac:spMkLst>
        </pc:spChg>
        <pc:spChg chg="add mod">
          <ac:chgData name="Giacinto Boccia" userId="96a58c88cccc352d" providerId="LiveId" clId="{9B16E1A7-4EB4-4B38-9998-F54778E562AA}" dt="2024-09-26T02:25:22.528" v="4302" actId="20577"/>
          <ac:spMkLst>
            <pc:docMk/>
            <pc:sldMk cId="159753572" sldId="322"/>
            <ac:spMk id="14" creationId="{E7205251-226E-D915-F2C6-9E3ADC0736E7}"/>
          </ac:spMkLst>
        </pc:spChg>
        <pc:spChg chg="add mod">
          <ac:chgData name="Giacinto Boccia" userId="96a58c88cccc352d" providerId="LiveId" clId="{9B16E1A7-4EB4-4B38-9998-F54778E562AA}" dt="2024-09-26T02:26:37.645" v="4327" actId="1076"/>
          <ac:spMkLst>
            <pc:docMk/>
            <pc:sldMk cId="159753572" sldId="322"/>
            <ac:spMk id="15" creationId="{44FC06CB-EB9C-AE92-6BE1-AFC2713D2E41}"/>
          </ac:spMkLst>
        </pc:spChg>
        <pc:spChg chg="del">
          <ac:chgData name="Giacinto Boccia" userId="96a58c88cccc352d" providerId="LiveId" clId="{9B16E1A7-4EB4-4B38-9998-F54778E562AA}" dt="2024-09-26T02:19:14.900" v="3876" actId="478"/>
          <ac:spMkLst>
            <pc:docMk/>
            <pc:sldMk cId="159753572" sldId="322"/>
            <ac:spMk id="20" creationId="{04BC0505-17B2-863C-F5BF-5A25581AFF58}"/>
          </ac:spMkLst>
        </pc:spChg>
        <pc:spChg chg="del">
          <ac:chgData name="Giacinto Boccia" userId="96a58c88cccc352d" providerId="LiveId" clId="{9B16E1A7-4EB4-4B38-9998-F54778E562AA}" dt="2024-09-26T02:16:57.667" v="3722" actId="478"/>
          <ac:spMkLst>
            <pc:docMk/>
            <pc:sldMk cId="159753572" sldId="322"/>
            <ac:spMk id="22" creationId="{072CA16A-3496-64B7-8260-1301E94118CD}"/>
          </ac:spMkLst>
        </pc:spChg>
        <pc:grpChg chg="del">
          <ac:chgData name="Giacinto Boccia" userId="96a58c88cccc352d" providerId="LiveId" clId="{9B16E1A7-4EB4-4B38-9998-F54778E562AA}" dt="2024-09-26T02:16:55.368" v="3721" actId="478"/>
          <ac:grpSpMkLst>
            <pc:docMk/>
            <pc:sldMk cId="159753572" sldId="322"/>
            <ac:grpSpMk id="26" creationId="{423227D2-808A-93A8-5639-380C02AB7885}"/>
          </ac:grpSpMkLst>
        </pc:grpChg>
        <pc:picChg chg="del">
          <ac:chgData name="Giacinto Boccia" userId="96a58c88cccc352d" providerId="LiveId" clId="{9B16E1A7-4EB4-4B38-9998-F54778E562AA}" dt="2024-09-26T02:16:52.657" v="3720" actId="478"/>
          <ac:picMkLst>
            <pc:docMk/>
            <pc:sldMk cId="159753572" sldId="322"/>
            <ac:picMk id="3" creationId="{09E750EC-4B2F-5D29-7B82-6255EBF0ECDA}"/>
          </ac:picMkLst>
        </pc:picChg>
        <pc:picChg chg="add mod ord">
          <ac:chgData name="Giacinto Boccia" userId="96a58c88cccc352d" providerId="LiveId" clId="{9B16E1A7-4EB4-4B38-9998-F54778E562AA}" dt="2024-09-26T02:26:31.769" v="4326" actId="1038"/>
          <ac:picMkLst>
            <pc:docMk/>
            <pc:sldMk cId="159753572" sldId="322"/>
            <ac:picMk id="10" creationId="{5A70F9CB-F3B4-07B9-A6C9-E502B6BD1C40}"/>
          </ac:picMkLst>
        </pc:picChg>
        <pc:picChg chg="add mod">
          <ac:chgData name="Giacinto Boccia" userId="96a58c88cccc352d" providerId="LiveId" clId="{9B16E1A7-4EB4-4B38-9998-F54778E562AA}" dt="2024-09-26T02:26:31.769" v="4326" actId="1038"/>
          <ac:picMkLst>
            <pc:docMk/>
            <pc:sldMk cId="159753572" sldId="322"/>
            <ac:picMk id="13" creationId="{D086481D-E84B-19FF-226F-A200300FEB71}"/>
          </ac:picMkLst>
        </pc:picChg>
      </pc:sldChg>
      <pc:sldChg chg="new del ord">
        <pc:chgData name="Giacinto Boccia" userId="96a58c88cccc352d" providerId="LiveId" clId="{9B16E1A7-4EB4-4B38-9998-F54778E562AA}" dt="2024-09-25T22:20:31.846" v="3654" actId="47"/>
        <pc:sldMkLst>
          <pc:docMk/>
          <pc:sldMk cId="396659850" sldId="322"/>
        </pc:sldMkLst>
      </pc:sldChg>
      <pc:sldChg chg="addSp delSp modSp add mod">
        <pc:chgData name="Giacinto Boccia" userId="96a58c88cccc352d" providerId="LiveId" clId="{9B16E1A7-4EB4-4B38-9998-F54778E562AA}" dt="2024-09-26T02:54:14.333" v="5936" actId="688"/>
        <pc:sldMkLst>
          <pc:docMk/>
          <pc:sldMk cId="2885917522" sldId="323"/>
        </pc:sldMkLst>
        <pc:spChg chg="add mod">
          <ac:chgData name="Giacinto Boccia" userId="96a58c88cccc352d" providerId="LiveId" clId="{9B16E1A7-4EB4-4B38-9998-F54778E562AA}" dt="2024-09-26T02:50:22.247" v="5788" actId="1076"/>
          <ac:spMkLst>
            <pc:docMk/>
            <pc:sldMk cId="2885917522" sldId="323"/>
            <ac:spMk id="3" creationId="{5287E8EF-3B6C-6294-D6C6-49FDDC88FC35}"/>
          </ac:spMkLst>
        </pc:spChg>
        <pc:spChg chg="add mod">
          <ac:chgData name="Giacinto Boccia" userId="96a58c88cccc352d" providerId="LiveId" clId="{9B16E1A7-4EB4-4B38-9998-F54778E562AA}" dt="2024-09-26T02:45:01.658" v="5754" actId="20577"/>
          <ac:spMkLst>
            <pc:docMk/>
            <pc:sldMk cId="2885917522" sldId="323"/>
            <ac:spMk id="4" creationId="{0DBDC891-A5A4-C482-A5C9-070D55488CAA}"/>
          </ac:spMkLst>
        </pc:spChg>
        <pc:spChg chg="add mod">
          <ac:chgData name="Giacinto Boccia" userId="96a58c88cccc352d" providerId="LiveId" clId="{9B16E1A7-4EB4-4B38-9998-F54778E562AA}" dt="2024-09-26T02:51:09.658" v="5810" actId="1038"/>
          <ac:spMkLst>
            <pc:docMk/>
            <pc:sldMk cId="2885917522" sldId="323"/>
            <ac:spMk id="5" creationId="{0857639C-A630-AF02-D262-08438EF25692}"/>
          </ac:spMkLst>
        </pc:spChg>
        <pc:spChg chg="mod">
          <ac:chgData name="Giacinto Boccia" userId="96a58c88cccc352d" providerId="LiveId" clId="{9B16E1A7-4EB4-4B38-9998-F54778E562AA}" dt="2024-09-26T02:51:58.024" v="5820" actId="1076"/>
          <ac:spMkLst>
            <pc:docMk/>
            <pc:sldMk cId="2885917522" sldId="323"/>
            <ac:spMk id="10" creationId="{00000000-0000-0000-0000-000000000000}"/>
          </ac:spMkLst>
        </pc:spChg>
        <pc:spChg chg="add mod">
          <ac:chgData name="Giacinto Boccia" userId="96a58c88cccc352d" providerId="LiveId" clId="{9B16E1A7-4EB4-4B38-9998-F54778E562AA}" dt="2024-09-26T02:45:52.519" v="5761" actId="13822"/>
          <ac:spMkLst>
            <pc:docMk/>
            <pc:sldMk cId="2885917522" sldId="323"/>
            <ac:spMk id="11" creationId="{9C6C2368-FA1D-6CE0-BC1B-1FD0CADBCDA9}"/>
          </ac:spMkLst>
        </pc:spChg>
        <pc:spChg chg="mod">
          <ac:chgData name="Giacinto Boccia" userId="96a58c88cccc352d" providerId="LiveId" clId="{9B16E1A7-4EB4-4B38-9998-F54778E562AA}" dt="2024-09-26T02:43:34.290" v="5743" actId="20577"/>
          <ac:spMkLst>
            <pc:docMk/>
            <pc:sldMk cId="2885917522" sldId="323"/>
            <ac:spMk id="15" creationId="{31E2417A-455F-5CE3-86F5-B525C7DC1EEC}"/>
          </ac:spMkLst>
        </pc:spChg>
        <pc:spChg chg="add mod">
          <ac:chgData name="Giacinto Boccia" userId="96a58c88cccc352d" providerId="LiveId" clId="{9B16E1A7-4EB4-4B38-9998-F54778E562AA}" dt="2024-09-26T02:51:09.658" v="5810" actId="1038"/>
          <ac:spMkLst>
            <pc:docMk/>
            <pc:sldMk cId="2885917522" sldId="323"/>
            <ac:spMk id="16" creationId="{6F19EA87-580C-E122-1401-C17C812C2214}"/>
          </ac:spMkLst>
        </pc:spChg>
        <pc:spChg chg="add mod">
          <ac:chgData name="Giacinto Boccia" userId="96a58c88cccc352d" providerId="LiveId" clId="{9B16E1A7-4EB4-4B38-9998-F54778E562AA}" dt="2024-09-26T02:51:09.658" v="5810" actId="1038"/>
          <ac:spMkLst>
            <pc:docMk/>
            <pc:sldMk cId="2885917522" sldId="323"/>
            <ac:spMk id="18" creationId="{A0E317AF-2725-0998-991D-A215AB5C2B15}"/>
          </ac:spMkLst>
        </pc:spChg>
        <pc:spChg chg="add mod">
          <ac:chgData name="Giacinto Boccia" userId="96a58c88cccc352d" providerId="LiveId" clId="{9B16E1A7-4EB4-4B38-9998-F54778E562AA}" dt="2024-09-26T02:51:09.658" v="5810" actId="1038"/>
          <ac:spMkLst>
            <pc:docMk/>
            <pc:sldMk cId="2885917522" sldId="323"/>
            <ac:spMk id="19" creationId="{A9CC71A0-10F8-AF30-EF17-2561E401BB43}"/>
          </ac:spMkLst>
        </pc:spChg>
        <pc:spChg chg="add mod">
          <ac:chgData name="Giacinto Boccia" userId="96a58c88cccc352d" providerId="LiveId" clId="{9B16E1A7-4EB4-4B38-9998-F54778E562AA}" dt="2024-09-26T02:51:09.658" v="5810" actId="1038"/>
          <ac:spMkLst>
            <pc:docMk/>
            <pc:sldMk cId="2885917522" sldId="323"/>
            <ac:spMk id="20" creationId="{EAFD1A75-70AD-490D-F5A3-F5E487E8C024}"/>
          </ac:spMkLst>
        </pc:spChg>
        <pc:spChg chg="add mod">
          <ac:chgData name="Giacinto Boccia" userId="96a58c88cccc352d" providerId="LiveId" clId="{9B16E1A7-4EB4-4B38-9998-F54778E562AA}" dt="2024-09-26T02:51:09.658" v="5810" actId="1038"/>
          <ac:spMkLst>
            <pc:docMk/>
            <pc:sldMk cId="2885917522" sldId="323"/>
            <ac:spMk id="21" creationId="{862D3C26-6636-87E1-E1CB-8933E1CCECAC}"/>
          </ac:spMkLst>
        </pc:spChg>
        <pc:spChg chg="add mod">
          <ac:chgData name="Giacinto Boccia" userId="96a58c88cccc352d" providerId="LiveId" clId="{9B16E1A7-4EB4-4B38-9998-F54778E562AA}" dt="2024-09-26T02:51:09.658" v="5810" actId="1038"/>
          <ac:spMkLst>
            <pc:docMk/>
            <pc:sldMk cId="2885917522" sldId="323"/>
            <ac:spMk id="22" creationId="{E332077C-940E-D64C-40CB-F060ECF3A59D}"/>
          </ac:spMkLst>
        </pc:spChg>
        <pc:spChg chg="add mod">
          <ac:chgData name="Giacinto Boccia" userId="96a58c88cccc352d" providerId="LiveId" clId="{9B16E1A7-4EB4-4B38-9998-F54778E562AA}" dt="2024-09-26T02:51:39.877" v="5818" actId="20577"/>
          <ac:spMkLst>
            <pc:docMk/>
            <pc:sldMk cId="2885917522" sldId="323"/>
            <ac:spMk id="23" creationId="{0E99E95F-71D3-391D-0945-7818D29B3282}"/>
          </ac:spMkLst>
        </pc:spChg>
        <pc:spChg chg="add mod">
          <ac:chgData name="Giacinto Boccia" userId="96a58c88cccc352d" providerId="LiveId" clId="{9B16E1A7-4EB4-4B38-9998-F54778E562AA}" dt="2024-09-26T02:52:21.488" v="5910" actId="20577"/>
          <ac:spMkLst>
            <pc:docMk/>
            <pc:sldMk cId="2885917522" sldId="323"/>
            <ac:spMk id="24" creationId="{2EAA3727-5BF6-EAD6-6F8A-5A64EA89D2A5}"/>
          </ac:spMkLst>
        </pc:spChg>
        <pc:spChg chg="add mod">
          <ac:chgData name="Giacinto Boccia" userId="96a58c88cccc352d" providerId="LiveId" clId="{9B16E1A7-4EB4-4B38-9998-F54778E562AA}" dt="2024-09-26T02:52:10.746" v="5883" actId="1036"/>
          <ac:spMkLst>
            <pc:docMk/>
            <pc:sldMk cId="2885917522" sldId="323"/>
            <ac:spMk id="25" creationId="{A1D565CF-D77C-D2BF-FCE0-A8D824A1E430}"/>
          </ac:spMkLst>
        </pc:spChg>
        <pc:spChg chg="add mod">
          <ac:chgData name="Giacinto Boccia" userId="96a58c88cccc352d" providerId="LiveId" clId="{9B16E1A7-4EB4-4B38-9998-F54778E562AA}" dt="2024-09-26T02:52:10.746" v="5883" actId="1036"/>
          <ac:spMkLst>
            <pc:docMk/>
            <pc:sldMk cId="2885917522" sldId="323"/>
            <ac:spMk id="26" creationId="{54A75162-6C40-3C0A-584C-7D93F1488B81}"/>
          </ac:spMkLst>
        </pc:spChg>
        <pc:spChg chg="add mod">
          <ac:chgData name="Giacinto Boccia" userId="96a58c88cccc352d" providerId="LiveId" clId="{9B16E1A7-4EB4-4B38-9998-F54778E562AA}" dt="2024-09-26T02:52:10.746" v="5883" actId="1036"/>
          <ac:spMkLst>
            <pc:docMk/>
            <pc:sldMk cId="2885917522" sldId="323"/>
            <ac:spMk id="27" creationId="{4873A684-C482-CEE7-8CF6-2EAD7D56734A}"/>
          </ac:spMkLst>
        </pc:spChg>
        <pc:spChg chg="add mod">
          <ac:chgData name="Giacinto Boccia" userId="96a58c88cccc352d" providerId="LiveId" clId="{9B16E1A7-4EB4-4B38-9998-F54778E562AA}" dt="2024-09-26T02:52:10.746" v="5883" actId="1036"/>
          <ac:spMkLst>
            <pc:docMk/>
            <pc:sldMk cId="2885917522" sldId="323"/>
            <ac:spMk id="28" creationId="{5084DBF9-F438-96EC-188E-3D5FED5173C1}"/>
          </ac:spMkLst>
        </pc:spChg>
        <pc:spChg chg="add mod">
          <ac:chgData name="Giacinto Boccia" userId="96a58c88cccc352d" providerId="LiveId" clId="{9B16E1A7-4EB4-4B38-9998-F54778E562AA}" dt="2024-09-26T02:52:10.746" v="5883" actId="1036"/>
          <ac:spMkLst>
            <pc:docMk/>
            <pc:sldMk cId="2885917522" sldId="323"/>
            <ac:spMk id="29" creationId="{800FACB4-33C5-C023-8DF4-82D6A7F94751}"/>
          </ac:spMkLst>
        </pc:spChg>
        <pc:spChg chg="add mod">
          <ac:chgData name="Giacinto Boccia" userId="96a58c88cccc352d" providerId="LiveId" clId="{9B16E1A7-4EB4-4B38-9998-F54778E562AA}" dt="2024-09-26T02:52:10.746" v="5883" actId="1036"/>
          <ac:spMkLst>
            <pc:docMk/>
            <pc:sldMk cId="2885917522" sldId="323"/>
            <ac:spMk id="30" creationId="{CD794B14-1306-F415-E421-523AAC73B680}"/>
          </ac:spMkLst>
        </pc:spChg>
        <pc:spChg chg="add mod">
          <ac:chgData name="Giacinto Boccia" userId="96a58c88cccc352d" providerId="LiveId" clId="{9B16E1A7-4EB4-4B38-9998-F54778E562AA}" dt="2024-09-26T02:52:10.746" v="5883" actId="1036"/>
          <ac:spMkLst>
            <pc:docMk/>
            <pc:sldMk cId="2885917522" sldId="323"/>
            <ac:spMk id="31" creationId="{CEA13E88-2E38-C124-C994-E09095A74266}"/>
          </ac:spMkLst>
        </pc:spChg>
        <pc:spChg chg="add mod">
          <ac:chgData name="Giacinto Boccia" userId="96a58c88cccc352d" providerId="LiveId" clId="{9B16E1A7-4EB4-4B38-9998-F54778E562AA}" dt="2024-09-26T02:52:10.746" v="5883" actId="1036"/>
          <ac:spMkLst>
            <pc:docMk/>
            <pc:sldMk cId="2885917522" sldId="323"/>
            <ac:spMk id="32" creationId="{D8D97A29-A90C-1899-204B-93372DE1B528}"/>
          </ac:spMkLst>
        </pc:spChg>
        <pc:spChg chg="add mod">
          <ac:chgData name="Giacinto Boccia" userId="96a58c88cccc352d" providerId="LiveId" clId="{9B16E1A7-4EB4-4B38-9998-F54778E562AA}" dt="2024-09-26T02:52:39.603" v="5923" actId="20577"/>
          <ac:spMkLst>
            <pc:docMk/>
            <pc:sldMk cId="2885917522" sldId="323"/>
            <ac:spMk id="33" creationId="{93A71F60-9C1A-2876-B559-314FDA57EE19}"/>
          </ac:spMkLst>
        </pc:spChg>
        <pc:spChg chg="add mod">
          <ac:chgData name="Giacinto Boccia" userId="96a58c88cccc352d" providerId="LiveId" clId="{9B16E1A7-4EB4-4B38-9998-F54778E562AA}" dt="2024-09-26T02:54:14.333" v="5936" actId="688"/>
          <ac:spMkLst>
            <pc:docMk/>
            <pc:sldMk cId="2885917522" sldId="323"/>
            <ac:spMk id="34" creationId="{6AA74AC0-3493-1346-8109-E3BF75FD6FC7}"/>
          </ac:spMkLst>
        </pc:spChg>
        <pc:picChg chg="del">
          <ac:chgData name="Giacinto Boccia" userId="96a58c88cccc352d" providerId="LiveId" clId="{9B16E1A7-4EB4-4B38-9998-F54778E562AA}" dt="2024-09-26T02:37:07.646" v="5204" actId="478"/>
          <ac:picMkLst>
            <pc:docMk/>
            <pc:sldMk cId="2885917522" sldId="323"/>
            <ac:picMk id="9" creationId="{87313C43-D71F-7A55-5F58-9DDCE78D420E}"/>
          </ac:picMkLst>
        </pc:picChg>
        <pc:picChg chg="del">
          <ac:chgData name="Giacinto Boccia" userId="96a58c88cccc352d" providerId="LiveId" clId="{9B16E1A7-4EB4-4B38-9998-F54778E562AA}" dt="2024-09-26T02:37:09.979" v="5205" actId="478"/>
          <ac:picMkLst>
            <pc:docMk/>
            <pc:sldMk cId="2885917522" sldId="323"/>
            <ac:picMk id="17" creationId="{ADD483EF-FCF8-2210-EEFB-4820FB11218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experiment needs to produce muons, so it starts from a proton beam on a Tungsten target, which yields </a:t>
            </a:r>
            <a:r>
              <a:rPr lang="en-US" noProof="0" dirty="0" err="1"/>
              <a:t>pions</a:t>
            </a:r>
            <a:r>
              <a:rPr lang="en-US" noProof="0" dirty="0"/>
              <a:t>, said </a:t>
            </a:r>
            <a:r>
              <a:rPr lang="en-US" noProof="0" dirty="0" err="1"/>
              <a:t>pions</a:t>
            </a:r>
            <a:r>
              <a:rPr lang="en-US" noProof="0" dirty="0"/>
              <a:t> decay to muons that are then selected and transported to a stopping target made of Aluminum. Here we need them to stop (forming a muonic atom) as we need to know the exact kinematics of the </a:t>
            </a:r>
            <a:r>
              <a:rPr lang="en-US" noProof="0" dirty="0" err="1"/>
              <a:t>dacay</a:t>
            </a:r>
            <a:r>
              <a:rPr lang="en-US" noProof="0" dirty="0"/>
              <a:t> in order to recognize the flavor violation.</a:t>
            </a:r>
          </a:p>
          <a:p>
            <a:r>
              <a:rPr lang="en-US" noProof="0" dirty="0"/>
              <a:t>The electron produced then goes trough a tracker (magnetic spectrometer) and ends in the calorimeter.</a:t>
            </a:r>
          </a:p>
          <a:p>
            <a:r>
              <a:rPr lang="en-US" noProof="0" dirty="0"/>
              <a:t>1.7 us between pulses, combined with the choice of Al as a stopping material (Z determines the life of the muonic atom), allows to define a time window between pulses  where muonic atoms are still decaying while other particles (</a:t>
            </a:r>
            <a:r>
              <a:rPr lang="en-US" noProof="0" dirty="0" err="1"/>
              <a:t>Pions</a:t>
            </a:r>
            <a:r>
              <a:rPr lang="en-US" noProof="0" dirty="0"/>
              <a:t>) are less likely to be present.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64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5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67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2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03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2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experiment needs to produce muons, so it starts from a proton beam on a Tungsten target, which yields </a:t>
            </a:r>
            <a:r>
              <a:rPr lang="en-US" noProof="0" dirty="0" err="1"/>
              <a:t>pions</a:t>
            </a:r>
            <a:r>
              <a:rPr lang="en-US" noProof="0" dirty="0"/>
              <a:t>, said </a:t>
            </a:r>
            <a:r>
              <a:rPr lang="en-US" noProof="0" dirty="0" err="1"/>
              <a:t>pions</a:t>
            </a:r>
            <a:r>
              <a:rPr lang="en-US" noProof="0" dirty="0"/>
              <a:t> decay to muons that are then selected and transported to a stopping target made of Aluminum. Here we need them to stop (forming a muonic atom) as we need to know the exact kinematics of the </a:t>
            </a:r>
            <a:r>
              <a:rPr lang="en-US" noProof="0" dirty="0" err="1"/>
              <a:t>dacay</a:t>
            </a:r>
            <a:r>
              <a:rPr lang="en-US" noProof="0" dirty="0"/>
              <a:t> in order to recognize the flavor violation.</a:t>
            </a:r>
          </a:p>
          <a:p>
            <a:r>
              <a:rPr lang="en-US" noProof="0" dirty="0"/>
              <a:t>The electron produced then goes trough a tracker (magnetic spectrometer) and ends in the calorimeter.</a:t>
            </a:r>
          </a:p>
          <a:p>
            <a:r>
              <a:rPr lang="en-US" noProof="0" dirty="0"/>
              <a:t>1.7 us between pulses, combined with the choice of Al as a stopping material (Z determines the life of the muonic atom), allows to define a time window between pulses  where muonic atoms are still decaying while other particles (</a:t>
            </a:r>
            <a:r>
              <a:rPr lang="en-US" noProof="0" dirty="0" err="1"/>
              <a:t>Pions</a:t>
            </a:r>
            <a:r>
              <a:rPr lang="en-US" noProof="0" dirty="0"/>
              <a:t>) are less likely to be present.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Cesium Iodide</a:t>
            </a:r>
          </a:p>
          <a:p>
            <a:r>
              <a:rPr lang="en-US" noProof="0" dirty="0" err="1"/>
              <a:t>Fluorinert</a:t>
            </a:r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60  Crystals are already connected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3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1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Each readout channel has its own time response delays, due to the involved electronics, and its response needs to be calibrated to reconstruct the correct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Let’s consider the Z axis. Here I depicted just a few crystals, and I am considering just 2 of the hits from a cosmic ray event.</a:t>
            </a:r>
          </a:p>
          <a:p>
            <a:r>
              <a:rPr lang="en-US" noProof="0" dirty="0"/>
              <a:t>So, what is the time difference between hits, well, we have the time of flight between them, but then the light from each hit needs to arrive at the readout, right? [ANIMATION]</a:t>
            </a:r>
          </a:p>
          <a:p>
            <a:r>
              <a:rPr lang="en-US" noProof="0" dirty="0"/>
              <a:t>And then we will get a readout time difference, that we measure, we know the distance on the disk plane, so we should be able to find theta.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99AE2-9F21-EEBD-5687-FE75B6D53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FEBD28F-1EC6-46B9-B80E-8C2CBEA133E6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690E759-47E4-4EDA-A42F-BD3830EBF85E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8FEE2-FB48-4E29-806E-53BD99E94FC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14E9A-CD18-CDD2-A16E-001AEE875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E42D4B-4E0C-04B8-4F6A-98EFE0B9D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4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395A2-543B-C4B8-F80E-F7448751A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7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70218" y="42917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665202" y="4052009"/>
            <a:ext cx="314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</p:txBody>
      </p:sp>
    </p:spTree>
    <p:extLst>
      <p:ext uri="{BB962C8B-B14F-4D97-AF65-F5344CB8AC3E}">
        <p14:creationId xmlns:p14="http://schemas.microsoft.com/office/powerpoint/2010/main" val="140214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2FD624-FF84-44AD-BB71-842BDF57661C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7E497B6-779C-4B3E-8B00-8C0C2A049389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7564755-4C10-41B5-AADF-F52EA3924AE8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4F4C66D-D6DA-4073-B93E-53DC5706E887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AF8D7-9E97-AA4D-8487-CA2D4C7C0B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D3D112-DF9B-9A4D-8B9D-29CE3CAF3F88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FermiLogo_RGB_NALBlue.png">
              <a:extLst>
                <a:ext uri="{FF2B5EF4-FFF2-40B4-BE49-F238E27FC236}">
                  <a16:creationId xmlns:a16="http://schemas.microsoft.com/office/drawing/2014/main" id="{6D02763F-40A7-9F4E-9117-02DB77597369}"/>
                </a:ext>
              </a:extLst>
            </p:cNvPr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8" r:id="rId2"/>
    <p:sldLayoutId id="2147484130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0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2.pn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440.png"/><Relationship Id="rId3" Type="http://schemas.openxmlformats.org/officeDocument/2006/relationships/image" Target="../media/image9.png"/><Relationship Id="rId7" Type="http://schemas.openxmlformats.org/officeDocument/2006/relationships/image" Target="../media/image220.png"/><Relationship Id="rId12" Type="http://schemas.openxmlformats.org/officeDocument/2006/relationships/image" Target="../media/image4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421.png"/><Relationship Id="rId5" Type="http://schemas.openxmlformats.org/officeDocument/2006/relationships/image" Target="../media/image11.svg"/><Relationship Id="rId10" Type="http://schemas.openxmlformats.org/officeDocument/2006/relationships/image" Target="../media/image410.png"/><Relationship Id="rId4" Type="http://schemas.openxmlformats.org/officeDocument/2006/relationships/image" Target="../media/image10.png"/><Relationship Id="rId9" Type="http://schemas.openxmlformats.org/officeDocument/2006/relationships/image" Target="../media/image400.png"/><Relationship Id="rId14" Type="http://schemas.openxmlformats.org/officeDocument/2006/relationships/image" Target="../media/image4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40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28.png"/><Relationship Id="rId5" Type="http://schemas.openxmlformats.org/officeDocument/2006/relationships/image" Target="../media/image11.sv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0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png"/><Relationship Id="rId7" Type="http://schemas.openxmlformats.org/officeDocument/2006/relationships/image" Target="../media/image1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1FDFE9-DFE1-BA95-7756-73454443E2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Calibration</a:t>
            </a:r>
            <a:r>
              <a:rPr lang="en-US" sz="2400" dirty="0"/>
              <a:t> of the Mu2e calorimeter with cosmic ray events</a:t>
            </a:r>
          </a:p>
          <a:p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E2851-163D-24D0-F732-61CA47F029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313" y="3997325"/>
            <a:ext cx="4922837" cy="935038"/>
          </a:xfrm>
        </p:spPr>
        <p:txBody>
          <a:bodyPr/>
          <a:lstStyle/>
          <a:p>
            <a:r>
              <a:rPr lang="en-US" sz="1400" dirty="0"/>
              <a:t>Giacinto Boccia</a:t>
            </a:r>
          </a:p>
          <a:p>
            <a:r>
              <a:rPr lang="en-US" sz="1400" dirty="0"/>
              <a:t>Italian Summer Students Final Reports</a:t>
            </a:r>
          </a:p>
          <a:p>
            <a:r>
              <a:rPr lang="en-US" sz="1400" dirty="0"/>
              <a:t>26 September 2024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8079C16-395F-511F-086C-131AE8CCB7C5}"/>
              </a:ext>
            </a:extLst>
          </p:cNvPr>
          <p:cNvGrpSpPr/>
          <p:nvPr/>
        </p:nvGrpSpPr>
        <p:grpSpPr>
          <a:xfrm>
            <a:off x="5731014" y="4468877"/>
            <a:ext cx="3110142" cy="396726"/>
            <a:chOff x="5731014" y="4468877"/>
            <a:chExt cx="3110142" cy="396726"/>
          </a:xfrm>
        </p:grpSpPr>
        <p:pic>
          <p:nvPicPr>
            <p:cNvPr id="6" name="Picture 6" descr="mu2e_logo_oval.png">
              <a:extLst>
                <a:ext uri="{FF2B5EF4-FFF2-40B4-BE49-F238E27FC236}">
                  <a16:creationId xmlns:a16="http://schemas.microsoft.com/office/drawing/2014/main" id="{2288E774-E29A-BBD3-4157-650199B45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AAEBCFCA-0D51-8CC6-9AD5-F9384D3E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E6AFCACE-90B3-5AAF-053F-5FF366AF6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89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o a tutto sesto 8">
            <a:extLst>
              <a:ext uri="{FF2B5EF4-FFF2-40B4-BE49-F238E27FC236}">
                <a16:creationId xmlns:a16="http://schemas.microsoft.com/office/drawing/2014/main" id="{9F54C934-B53F-6D44-37CE-310D1FC10E8F}"/>
              </a:ext>
            </a:extLst>
          </p:cNvPr>
          <p:cNvSpPr/>
          <p:nvPr/>
        </p:nvSpPr>
        <p:spPr>
          <a:xfrm>
            <a:off x="3286734" y="611537"/>
            <a:ext cx="5400000" cy="5400000"/>
          </a:xfrm>
          <a:prstGeom prst="blockArc">
            <a:avLst>
              <a:gd name="adj1" fmla="val 15865785"/>
              <a:gd name="adj2" fmla="val 1779044"/>
              <a:gd name="adj3" fmla="val 30876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D9C821DF-68E0-ABB0-0660-9D200DFD6467}"/>
              </a:ext>
            </a:extLst>
          </p:cNvPr>
          <p:cNvCxnSpPr>
            <a:cxnSpLocks/>
          </p:cNvCxnSpPr>
          <p:nvPr/>
        </p:nvCxnSpPr>
        <p:spPr>
          <a:xfrm flipV="1">
            <a:off x="7434068" y="457200"/>
            <a:ext cx="15140" cy="3852232"/>
          </a:xfrm>
          <a:prstGeom prst="line">
            <a:avLst/>
          </a:prstGeom>
          <a:ln>
            <a:solidFill>
              <a:schemeClr val="dk1">
                <a:alpha val="96000"/>
              </a:schemeClr>
            </a:solidFill>
            <a:prstDash val="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My Project III – Iterative Time Calibration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916BD53A-C0F1-5C3F-F5FC-9899267644A2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>
              <a:xfrm>
                <a:off x="457201" y="915518"/>
                <a:ext cx="4736126" cy="3729053"/>
              </a:xfrm>
            </p:spPr>
            <p:txBody>
              <a:bodyPr/>
              <a:lstStyle/>
              <a:p>
                <a:r>
                  <a:rPr lang="en-US" sz="1600" dirty="0"/>
                  <a:t>Each channel has its own time offsets, we want to compare time responses from different channels</a:t>
                </a:r>
              </a:p>
              <a:p>
                <a:r>
                  <a:rPr lang="en-US" sz="1600" dirty="0"/>
                  <a:t>We know that comic rays cross the calorimeter at the speed of light</a:t>
                </a:r>
              </a:p>
              <a:p>
                <a:r>
                  <a:rPr lang="en-US" sz="1600" dirty="0"/>
                  <a:t>For each hit, we add or subtract the travel time of the particle to or from the plane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𝑔𝑒𝑜𝑚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sz="1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Now we can compare the response times as if all the hits had occurred at the same place</a:t>
                </a:r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916BD53A-C0F1-5C3F-F5FC-989926764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457201" y="915518"/>
                <a:ext cx="4736126" cy="3729053"/>
              </a:xfrm>
              <a:blipFill>
                <a:blip r:embed="rId7"/>
                <a:stretch>
                  <a:fillRect l="-2445" t="-1634" r="-33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2464BC8C-2964-A01A-BF0E-7596FF9FB9E2}"/>
              </a:ext>
            </a:extLst>
          </p:cNvPr>
          <p:cNvCxnSpPr>
            <a:cxnSpLocks/>
          </p:cNvCxnSpPr>
          <p:nvPr/>
        </p:nvCxnSpPr>
        <p:spPr>
          <a:xfrm flipH="1">
            <a:off x="5483679" y="3283759"/>
            <a:ext cx="3493407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A71B878-E8D2-B4BF-F097-D2CFC7EBFAEE}"/>
              </a:ext>
            </a:extLst>
          </p:cNvPr>
          <p:cNvCxnSpPr>
            <a:cxnSpLocks/>
          </p:cNvCxnSpPr>
          <p:nvPr/>
        </p:nvCxnSpPr>
        <p:spPr>
          <a:xfrm flipV="1">
            <a:off x="6119682" y="304800"/>
            <a:ext cx="15140" cy="3852232"/>
          </a:xfrm>
          <a:prstGeom prst="line">
            <a:avLst/>
          </a:prstGeom>
          <a:ln>
            <a:solidFill>
              <a:schemeClr val="dk1">
                <a:alpha val="9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8F1D86A3-354E-99B9-A566-F24261189159}"/>
                  </a:ext>
                </a:extLst>
              </p:cNvPr>
              <p:cNvSpPr txBox="1"/>
              <p:nvPr/>
            </p:nvSpPr>
            <p:spPr>
              <a:xfrm>
                <a:off x="6134822" y="209485"/>
                <a:ext cx="447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8F1D86A3-354E-99B9-A566-F24261189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822" y="209485"/>
                <a:ext cx="4470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F8A6792-AAB8-51FE-AF13-9C642A6F1D2D}"/>
                  </a:ext>
                </a:extLst>
              </p:cNvPr>
              <p:cNvSpPr txBox="1"/>
              <p:nvPr/>
            </p:nvSpPr>
            <p:spPr>
              <a:xfrm>
                <a:off x="8683528" y="3311537"/>
                <a:ext cx="459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7F8A6792-AAB8-51FE-AF13-9C642A6F1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528" y="3311537"/>
                <a:ext cx="45986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o 22">
            <a:extLst>
              <a:ext uri="{FF2B5EF4-FFF2-40B4-BE49-F238E27FC236}">
                <a16:creationId xmlns:a16="http://schemas.microsoft.com/office/drawing/2014/main" id="{F73EF118-8F18-9959-7367-456AEB59A925}"/>
              </a:ext>
            </a:extLst>
          </p:cNvPr>
          <p:cNvSpPr/>
          <p:nvPr/>
        </p:nvSpPr>
        <p:spPr>
          <a:xfrm>
            <a:off x="6843479" y="2506968"/>
            <a:ext cx="1263152" cy="1493926"/>
          </a:xfrm>
          <a:prstGeom prst="arc">
            <a:avLst>
              <a:gd name="adj1" fmla="val 16295251"/>
              <a:gd name="adj2" fmla="val 1731958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/>
              </a:solidFill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7B138BC-0DD3-70A3-29DB-148D545E55FA}"/>
              </a:ext>
            </a:extLst>
          </p:cNvPr>
          <p:cNvCxnSpPr>
            <a:cxnSpLocks/>
          </p:cNvCxnSpPr>
          <p:nvPr/>
        </p:nvCxnSpPr>
        <p:spPr>
          <a:xfrm flipH="1">
            <a:off x="7126514" y="834068"/>
            <a:ext cx="1233869" cy="347536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tella a 5 punte 24">
            <a:extLst>
              <a:ext uri="{FF2B5EF4-FFF2-40B4-BE49-F238E27FC236}">
                <a16:creationId xmlns:a16="http://schemas.microsoft.com/office/drawing/2014/main" id="{F9E303F3-FFB0-3A7E-8847-8AA90262B07D}"/>
              </a:ext>
            </a:extLst>
          </p:cNvPr>
          <p:cNvSpPr/>
          <p:nvPr/>
        </p:nvSpPr>
        <p:spPr>
          <a:xfrm>
            <a:off x="7890954" y="1569216"/>
            <a:ext cx="229284" cy="240283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tella a 5 punte 25">
            <a:extLst>
              <a:ext uri="{FF2B5EF4-FFF2-40B4-BE49-F238E27FC236}">
                <a16:creationId xmlns:a16="http://schemas.microsoft.com/office/drawing/2014/main" id="{0F3BBEDE-8187-7230-AD48-DBE966A414F2}"/>
              </a:ext>
            </a:extLst>
          </p:cNvPr>
          <p:cNvSpPr/>
          <p:nvPr/>
        </p:nvSpPr>
        <p:spPr>
          <a:xfrm>
            <a:off x="7789518" y="1921835"/>
            <a:ext cx="229284" cy="240283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Stella a 5 punte 27">
            <a:extLst>
              <a:ext uri="{FF2B5EF4-FFF2-40B4-BE49-F238E27FC236}">
                <a16:creationId xmlns:a16="http://schemas.microsoft.com/office/drawing/2014/main" id="{9D1F5476-9095-51FE-6416-828DE9575A14}"/>
              </a:ext>
            </a:extLst>
          </p:cNvPr>
          <p:cNvSpPr/>
          <p:nvPr/>
        </p:nvSpPr>
        <p:spPr>
          <a:xfrm>
            <a:off x="7177909" y="3757536"/>
            <a:ext cx="229284" cy="240283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2AE64FD9-0819-69A9-70E0-D8722C8FB5BA}"/>
                  </a:ext>
                </a:extLst>
              </p:cNvPr>
              <p:cNvSpPr txBox="1"/>
              <p:nvPr/>
            </p:nvSpPr>
            <p:spPr>
              <a:xfrm>
                <a:off x="7346140" y="2497653"/>
                <a:ext cx="421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it-IT" b="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2AE64FD9-0819-69A9-70E0-D8722C8FB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140" y="2497653"/>
                <a:ext cx="42191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tella a 5 punte 26">
            <a:extLst>
              <a:ext uri="{FF2B5EF4-FFF2-40B4-BE49-F238E27FC236}">
                <a16:creationId xmlns:a16="http://schemas.microsoft.com/office/drawing/2014/main" id="{508C7731-BA25-6AFA-4B9F-0B13065274D5}"/>
              </a:ext>
            </a:extLst>
          </p:cNvPr>
          <p:cNvSpPr/>
          <p:nvPr/>
        </p:nvSpPr>
        <p:spPr>
          <a:xfrm>
            <a:off x="7282979" y="3520717"/>
            <a:ext cx="229284" cy="240283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4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58025E-6 L -0.04427 0.237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118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3827E-6 L -0.05538 0.302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1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0.0125 -0.069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4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025 -0.119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5">
            <a:extLst>
              <a:ext uri="{FF2B5EF4-FFF2-40B4-BE49-F238E27FC236}">
                <a16:creationId xmlns:a16="http://schemas.microsoft.com/office/drawing/2014/main" id="{352CF01F-048F-EE15-4A2B-DF66D819B0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7E497B6-779C-4B3E-8B00-8C0C2A049389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14B9621-74FA-EF81-5D7D-DB80AC392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0D507A2-23C0-14DB-F3DE-1BB0C6CB8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88097D7A-5487-6283-4752-4B48AF91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Project III – Iterative Time Calibration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9FD137D-E4F3-3BEC-954E-615FE9BB3503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7" name="Picture 6" descr="mu2e_logo_oval.png">
              <a:extLst>
                <a:ext uri="{FF2B5EF4-FFF2-40B4-BE49-F238E27FC236}">
                  <a16:creationId xmlns:a16="http://schemas.microsoft.com/office/drawing/2014/main" id="{31FF22FE-12B9-9DED-86EC-D08D41EE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01258EF1-B032-6A09-EF6A-642A91F07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35CBBBF8-FE20-2238-172F-0A6D0975C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">
                <a:extLst>
                  <a:ext uri="{FF2B5EF4-FFF2-40B4-BE49-F238E27FC236}">
                    <a16:creationId xmlns:a16="http://schemas.microsoft.com/office/drawing/2014/main" id="{04BC0505-17B2-863C-F5BF-5A25581AFF58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>
              <a:xfrm>
                <a:off x="236163" y="777018"/>
                <a:ext cx="5359094" cy="372905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𝑔𝑒𝑜𝑚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sz="1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Without the geometrical difference, we compute the average event time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𝑒𝑣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sz="1600" b="0" i="1" smtClean="0">
                                      <a:latin typeface="Cambria Math" panose="02040503050406030204" pitchFamily="18" charset="0"/>
                                    </a:rPr>
                                    <m:t>𝑔𝑒𝑜𝑚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it-IT" sz="1600" b="0" dirty="0"/>
              </a:p>
              <a:p>
                <a:r>
                  <a:rPr lang="en-US" sz="1600" dirty="0"/>
                  <a:t>For each hit, we get a residual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𝑔𝑒𝑜𝑚</m:t>
                          </m:r>
                        </m:sup>
                      </m:sSubSup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it-I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𝑒𝑣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For each channel, we take the mean residual as a correction</a:t>
                </a:r>
              </a:p>
            </p:txBody>
          </p:sp>
        </mc:Choice>
        <mc:Fallback xmlns="">
          <p:sp>
            <p:nvSpPr>
              <p:cNvPr id="20" name="Content Placeholder 1">
                <a:extLst>
                  <a:ext uri="{FF2B5EF4-FFF2-40B4-BE49-F238E27FC236}">
                    <a16:creationId xmlns:a16="http://schemas.microsoft.com/office/drawing/2014/main" id="{04BC0505-17B2-863C-F5BF-5A25581AFF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236163" y="777018"/>
                <a:ext cx="5359094" cy="3729053"/>
              </a:xfrm>
              <a:blipFill>
                <a:blip r:embed="rId6"/>
                <a:stretch>
                  <a:fillRect l="-2162" t="-1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9">
            <a:extLst>
              <a:ext uri="{FF2B5EF4-FFF2-40B4-BE49-F238E27FC236}">
                <a16:creationId xmlns:a16="http://schemas.microsoft.com/office/drawing/2014/main" id="{072CA16A-3496-64B7-8260-1301E94118CD}"/>
              </a:ext>
            </a:extLst>
          </p:cNvPr>
          <p:cNvSpPr txBox="1"/>
          <p:nvPr/>
        </p:nvSpPr>
        <p:spPr>
          <a:xfrm>
            <a:off x="6120823" y="3149078"/>
            <a:ext cx="2794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Histogram of the residuals for a single channel, over many events and iterative runs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  <p:pic>
        <p:nvPicPr>
          <p:cNvPr id="3" name="Immagine 2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09E750EC-4B2F-5D29-7B82-6255EBF0E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8030" y="624753"/>
            <a:ext cx="3259791" cy="2444843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423227D2-808A-93A8-5639-380C02AB7885}"/>
              </a:ext>
            </a:extLst>
          </p:cNvPr>
          <p:cNvGrpSpPr/>
          <p:nvPr/>
        </p:nvGrpSpPr>
        <p:grpSpPr>
          <a:xfrm>
            <a:off x="5104823" y="2321472"/>
            <a:ext cx="1626508" cy="2092717"/>
            <a:chOff x="5104823" y="2321472"/>
            <a:chExt cx="1626508" cy="2092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ttangolo 24">
                  <a:extLst>
                    <a:ext uri="{FF2B5EF4-FFF2-40B4-BE49-F238E27FC236}">
                      <a16:creationId xmlns:a16="http://schemas.microsoft.com/office/drawing/2014/main" id="{242120AF-D853-81A4-4E83-4C1525C6BAE9}"/>
                    </a:ext>
                  </a:extLst>
                </p:cNvPr>
                <p:cNvSpPr/>
                <p:nvPr/>
              </p:nvSpPr>
              <p:spPr>
                <a:xfrm>
                  <a:off x="5104823" y="3637310"/>
                  <a:ext cx="1626508" cy="77687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𝑐h𝑎𝑛</m:t>
                            </m:r>
                          </m:sub>
                          <m:sup>
                            <m:r>
                              <a:rPr lang="it-IT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𝑐𝑜𝑟𝑟</m:t>
                            </m:r>
                          </m:sup>
                        </m:sSubSup>
                      </m:oMath>
                    </m:oMathPara>
                  </a14:m>
                  <a:endParaRPr lang="it-IT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ttangolo 24">
                  <a:extLst>
                    <a:ext uri="{FF2B5EF4-FFF2-40B4-BE49-F238E27FC236}">
                      <a16:creationId xmlns:a16="http://schemas.microsoft.com/office/drawing/2014/main" id="{242120AF-D853-81A4-4E83-4C1525C6BA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4823" y="3637310"/>
                  <a:ext cx="1626508" cy="77687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ccia angolare in su 23">
              <a:extLst>
                <a:ext uri="{FF2B5EF4-FFF2-40B4-BE49-F238E27FC236}">
                  <a16:creationId xmlns:a16="http://schemas.microsoft.com/office/drawing/2014/main" id="{1DF59DD1-DCA7-B028-4F6A-DA84F786498D}"/>
                </a:ext>
              </a:extLst>
            </p:cNvPr>
            <p:cNvSpPr/>
            <p:nvPr/>
          </p:nvSpPr>
          <p:spPr>
            <a:xfrm rot="10800000">
              <a:off x="5552271" y="2321472"/>
              <a:ext cx="1179060" cy="1295396"/>
            </a:xfrm>
            <a:prstGeom prst="bentUpArrow">
              <a:avLst>
                <a:gd name="adj1" fmla="val 11351"/>
                <a:gd name="adj2" fmla="val 25000"/>
                <a:gd name="adj3" fmla="val 25000"/>
              </a:avLst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E6A2D3-7B3C-C76D-EE63-20D617ADB92D}"/>
              </a:ext>
            </a:extLst>
          </p:cNvPr>
          <p:cNvSpPr txBox="1"/>
          <p:nvPr/>
        </p:nvSpPr>
        <p:spPr>
          <a:xfrm>
            <a:off x="8468355" y="2838364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</a:t>
            </a:r>
            <a:endParaRPr lang="it-IT" sz="14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5">
            <a:extLst>
              <a:ext uri="{FF2B5EF4-FFF2-40B4-BE49-F238E27FC236}">
                <a16:creationId xmlns:a16="http://schemas.microsoft.com/office/drawing/2014/main" id="{352CF01F-048F-EE15-4A2B-DF66D819B0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7E497B6-779C-4B3E-8B00-8C0C2A049389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14B9621-74FA-EF81-5D7D-DB80AC392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0D507A2-23C0-14DB-F3DE-1BB0C6CB8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88097D7A-5487-6283-4752-4B48AF91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Project III – Iterative Time Calibration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9FD137D-E4F3-3BEC-954E-615FE9BB3503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7" name="Picture 6" descr="mu2e_logo_oval.png">
              <a:extLst>
                <a:ext uri="{FF2B5EF4-FFF2-40B4-BE49-F238E27FC236}">
                  <a16:creationId xmlns:a16="http://schemas.microsoft.com/office/drawing/2014/main" id="{31FF22FE-12B9-9DED-86EC-D08D41EE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01258EF1-B032-6A09-EF6A-642A91F07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35CBBBF8-FE20-2238-172F-0A6D0975C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pic>
        <p:nvPicPr>
          <p:cNvPr id="13" name="Immagine 12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D086481D-E84B-19FF-226F-A200300FE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99" y="694259"/>
            <a:ext cx="4709206" cy="3531905"/>
          </a:xfrm>
          <a:prstGeom prst="rect">
            <a:avLst/>
          </a:prstGeom>
        </p:spPr>
      </p:pic>
      <p:pic>
        <p:nvPicPr>
          <p:cNvPr id="10" name="Segnaposto contenuto 9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5A70F9CB-F3B4-07B9-A6C9-E502B6BD1C4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7"/>
          <a:stretch>
            <a:fillRect/>
          </a:stretch>
        </p:blipFill>
        <p:spPr>
          <a:xfrm>
            <a:off x="4369480" y="694258"/>
            <a:ext cx="4709206" cy="3531905"/>
          </a:xfr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D1C0079C-1EEC-4628-4505-7004BAF511CB}"/>
              </a:ext>
            </a:extLst>
          </p:cNvPr>
          <p:cNvSpPr txBox="1"/>
          <p:nvPr/>
        </p:nvSpPr>
        <p:spPr>
          <a:xfrm>
            <a:off x="4572000" y="4222878"/>
            <a:ext cx="434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Plot of the mean residual for each channel (only a small part of the calorimeter is instrumented) across many events and across the iterations of the calibration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7205251-226E-D915-F2C6-9E3ADC0736E7}"/>
              </a:ext>
            </a:extLst>
          </p:cNvPr>
          <p:cNvSpPr txBox="1"/>
          <p:nvPr/>
        </p:nvSpPr>
        <p:spPr>
          <a:xfrm>
            <a:off x="181449" y="4230137"/>
            <a:ext cx="434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Distribution of the mean residual for each channel across many events and across the iterations of the calibration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4FC06CB-EB9C-AE92-6BE1-AFC2713D2E41}"/>
              </a:ext>
            </a:extLst>
          </p:cNvPr>
          <p:cNvSpPr txBox="1"/>
          <p:nvPr/>
        </p:nvSpPr>
        <p:spPr>
          <a:xfrm>
            <a:off x="4211791" y="3966652"/>
            <a:ext cx="354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</a:t>
            </a:r>
            <a:endParaRPr lang="it-IT" sz="14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43F65-54EA-4CAB-B7B0-D718FBE2C3EA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0321" y="349268"/>
            <a:ext cx="8686800" cy="320908"/>
          </a:xfrm>
        </p:spPr>
        <p:txBody>
          <a:bodyPr/>
          <a:lstStyle/>
          <a:p>
            <a:r>
              <a:rPr lang="en-US" sz="1950" dirty="0"/>
              <a:t>Collaborations / Involved partners</a:t>
            </a:r>
          </a:p>
        </p:txBody>
      </p:sp>
      <p:pic>
        <p:nvPicPr>
          <p:cNvPr id="42" name="Picture Placeholder 25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-16667" r="-16667"/>
          <a:stretch/>
        </p:blipFill>
        <p:spPr>
          <a:xfrm>
            <a:off x="3771900" y="853761"/>
            <a:ext cx="1600200" cy="1200150"/>
          </a:xfrm>
          <a:prstGeom prst="rect">
            <a:avLst/>
          </a:prstGeom>
        </p:spPr>
      </p:pic>
      <p:pic>
        <p:nvPicPr>
          <p:cNvPr id="53" name="Picture Placeholder 31" descr="Color-Seal_Green-Mark_SC_Horizontal.png"/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4377" b="-174377"/>
          <a:stretch>
            <a:fillRect/>
          </a:stretch>
        </p:blipFill>
        <p:spPr>
          <a:xfrm>
            <a:off x="1997964" y="853761"/>
            <a:ext cx="1600200" cy="120015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C0BDB2-38EE-5843-9384-D5C4A96B1A5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A31749-350B-2D46-95C3-40A6A09D61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5768FA0-80CA-0644-A7DC-B83B893E860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9E6BBE-25B0-C846-9350-7CCFC53F7B5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" name="Segnaposto immagine 22" descr="Immagine che contiene cerchio, logo, Elementi grafici, Carattere&#10;&#10;Descrizione generata automaticamente">
            <a:extLst>
              <a:ext uri="{FF2B5EF4-FFF2-40B4-BE49-F238E27FC236}">
                <a16:creationId xmlns:a16="http://schemas.microsoft.com/office/drawing/2014/main" id="{5DDB3A21-9E11-210A-7CE7-DFF142A6206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/>
          <a:srcRect t="-15260" b="-15260"/>
          <a:stretch/>
        </p:blipFill>
        <p:spPr>
          <a:xfrm>
            <a:off x="1998169" y="2053911"/>
            <a:ext cx="1600200" cy="1200150"/>
          </a:xfrm>
        </p:spPr>
      </p:pic>
      <p:pic>
        <p:nvPicPr>
          <p:cNvPr id="26" name="Segnaposto immagine 25">
            <a:extLst>
              <a:ext uri="{FF2B5EF4-FFF2-40B4-BE49-F238E27FC236}">
                <a16:creationId xmlns:a16="http://schemas.microsoft.com/office/drawing/2014/main" id="{46DBFAC8-A662-12DF-2A6E-CB625F9FEF3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24161" b="-24161"/>
          <a:stretch/>
        </p:blipFill>
        <p:spPr>
          <a:xfrm>
            <a:off x="3771900" y="2053911"/>
            <a:ext cx="1600200" cy="1200150"/>
          </a:xfrm>
        </p:spPr>
      </p:pic>
      <p:pic>
        <p:nvPicPr>
          <p:cNvPr id="30" name="Segnaposto immagine 29" descr="Immagine che contiene Carattere, Elementi grafici, tipografia, logo&#10;&#10;Descrizione generata automaticamente">
            <a:extLst>
              <a:ext uri="{FF2B5EF4-FFF2-40B4-BE49-F238E27FC236}">
                <a16:creationId xmlns:a16="http://schemas.microsoft.com/office/drawing/2014/main" id="{21364EE0-7E69-9006-EE19-9BEEF40CE1A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8"/>
          <a:srcRect t="-105924" b="-105924"/>
          <a:stretch/>
        </p:blipFill>
        <p:spPr>
          <a:xfrm>
            <a:off x="5545680" y="2053911"/>
            <a:ext cx="1600200" cy="1200150"/>
          </a:xfr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F13EBC86-BECF-1345-A8CC-20FAC39359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6022" y="3395868"/>
            <a:ext cx="1600200" cy="120015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FDE4D83-6155-0F2F-797C-042E41E1ACCD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7" name="Picture 6" descr="mu2e_logo_oval.png">
              <a:extLst>
                <a:ext uri="{FF2B5EF4-FFF2-40B4-BE49-F238E27FC236}">
                  <a16:creationId xmlns:a16="http://schemas.microsoft.com/office/drawing/2014/main" id="{B789776A-EBA0-76F8-B6D5-56F884EE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A1FBFFE2-B975-BB27-8268-CBF0C97C1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2787A98E-76B5-4AB2-B118-715A6A2C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pic>
        <p:nvPicPr>
          <p:cNvPr id="10" name="Segnaposto immagine 9" descr="Immagine che contiene Carattere, Elementi grafici, grafica, schermata&#10;&#10;Descrizione generata automaticamente">
            <a:extLst>
              <a:ext uri="{FF2B5EF4-FFF2-40B4-BE49-F238E27FC236}">
                <a16:creationId xmlns:a16="http://schemas.microsoft.com/office/drawing/2014/main" id="{B9F33114-199D-E46C-BBE1-77E708D38DE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10"/>
          <a:srcRect t="-148405" b="-148405"/>
          <a:stretch/>
        </p:blipFill>
        <p:spPr>
          <a:xfrm>
            <a:off x="5557362" y="849137"/>
            <a:ext cx="1600200" cy="1200150"/>
          </a:xfrm>
        </p:spPr>
      </p:pic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How we plan to continue? – Cosmic Ray Inclination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78F92513-53CC-4A09-09C9-B794F48055C8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>
              <a:xfrm>
                <a:off x="457200" y="915518"/>
                <a:ext cx="4764380" cy="3700025"/>
              </a:xfrm>
            </p:spPr>
            <p:txBody>
              <a:bodyPr/>
              <a:lstStyle/>
              <a:p>
                <a:r>
                  <a:rPr lang="en-US" sz="1600" dirty="0"/>
                  <a:t>By evaluating the time difference between hits, we can calculate the </a:t>
                </a:r>
                <a:r>
                  <a:rPr lang="en-US" sz="1600" b="1" dirty="0"/>
                  <a:t>angle</a:t>
                </a:r>
                <a:r>
                  <a:rPr lang="en-US" sz="1600" dirty="0"/>
                  <a:t> of the track: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1400" dirty="0"/>
                  <a:t>The flight time between hits is:</a:t>
                </a:r>
              </a:p>
              <a:p>
                <a:pPr marL="2825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4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1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it-IT" sz="1400" dirty="0"/>
              </a:p>
              <a:p>
                <a:pPr lvl="1">
                  <a:spcAft>
                    <a:spcPts val="1200"/>
                  </a:spcAft>
                </a:pPr>
                <a:r>
                  <a:rPr lang="en-US" sz="1400" dirty="0"/>
                  <a:t>The signal times are:</a:t>
                </a:r>
              </a:p>
              <a:p>
                <a:pPr marL="2825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1400" dirty="0"/>
              </a:p>
              <a:p>
                <a:pPr marL="2825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1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1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400" dirty="0"/>
              </a:p>
              <a:p>
                <a:pPr marL="2825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it-IT" sz="1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it-IT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1400" b="0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it-IT" sz="1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ra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Content Placeholder 1">
                <a:extLst>
                  <a:ext uri="{FF2B5EF4-FFF2-40B4-BE49-F238E27FC236}">
                    <a16:creationId xmlns:a16="http://schemas.microsoft.com/office/drawing/2014/main" id="{78F92513-53CC-4A09-09C9-B794F4805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457200" y="915518"/>
                <a:ext cx="4764380" cy="3700025"/>
              </a:xfrm>
              <a:blipFill>
                <a:blip r:embed="rId7"/>
                <a:stretch>
                  <a:fillRect l="-2430" t="-1647" r="-33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AAAC4BB9-74C4-C36F-4718-6122973F7DE3}"/>
                  </a:ext>
                </a:extLst>
              </p:cNvPr>
              <p:cNvSpPr txBox="1"/>
              <p:nvPr/>
            </p:nvSpPr>
            <p:spPr>
              <a:xfrm>
                <a:off x="6663442" y="3116503"/>
                <a:ext cx="435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b="0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AAAC4BB9-74C4-C36F-4718-6122973F7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442" y="3116503"/>
                <a:ext cx="43576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1D7FF7F4-9759-ADC0-2F26-5C5F7E8ADA54}"/>
              </a:ext>
            </a:extLst>
          </p:cNvPr>
          <p:cNvSpPr/>
          <p:nvPr/>
        </p:nvSpPr>
        <p:spPr>
          <a:xfrm>
            <a:off x="6357507" y="1548117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6E70984-6591-13E6-94FD-863208CA9A55}"/>
              </a:ext>
            </a:extLst>
          </p:cNvPr>
          <p:cNvSpPr/>
          <p:nvPr/>
        </p:nvSpPr>
        <p:spPr>
          <a:xfrm>
            <a:off x="6357507" y="1214662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con angoli in alto ritagliati 24">
            <a:extLst>
              <a:ext uri="{FF2B5EF4-FFF2-40B4-BE49-F238E27FC236}">
                <a16:creationId xmlns:a16="http://schemas.microsoft.com/office/drawing/2014/main" id="{73642D47-B32D-7EE0-E96A-0A05A80EDA58}"/>
              </a:ext>
            </a:extLst>
          </p:cNvPr>
          <p:cNvSpPr/>
          <p:nvPr/>
        </p:nvSpPr>
        <p:spPr>
          <a:xfrm rot="16200000">
            <a:off x="6031240" y="1226579"/>
            <a:ext cx="335275" cy="303042"/>
          </a:xfrm>
          <a:prstGeom prst="snip2SameRect">
            <a:avLst>
              <a:gd name="adj1" fmla="val 36923"/>
              <a:gd name="adj2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66C41AE-5B06-825C-8093-FD5612245501}"/>
              </a:ext>
            </a:extLst>
          </p:cNvPr>
          <p:cNvSpPr/>
          <p:nvPr/>
        </p:nvSpPr>
        <p:spPr>
          <a:xfrm>
            <a:off x="6357507" y="3518229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605EEB2-1B6E-E9A9-55A7-7854278C2DFC}"/>
              </a:ext>
            </a:extLst>
          </p:cNvPr>
          <p:cNvSpPr/>
          <p:nvPr/>
        </p:nvSpPr>
        <p:spPr>
          <a:xfrm>
            <a:off x="6357507" y="3818535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467CDB8-4F05-6CEC-4F75-D4B08ED90BE7}"/>
              </a:ext>
            </a:extLst>
          </p:cNvPr>
          <p:cNvCxnSpPr/>
          <p:nvPr/>
        </p:nvCxnSpPr>
        <p:spPr>
          <a:xfrm>
            <a:off x="6236244" y="1098081"/>
            <a:ext cx="2576285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84F872F8-DFA6-382A-E7CD-A7541856688A}"/>
              </a:ext>
            </a:extLst>
          </p:cNvPr>
          <p:cNvCxnSpPr>
            <a:cxnSpLocks/>
          </p:cNvCxnSpPr>
          <p:nvPr/>
        </p:nvCxnSpPr>
        <p:spPr>
          <a:xfrm flipV="1">
            <a:off x="6755259" y="580383"/>
            <a:ext cx="15140" cy="3960000"/>
          </a:xfrm>
          <a:prstGeom prst="line">
            <a:avLst/>
          </a:prstGeom>
          <a:ln>
            <a:solidFill>
              <a:schemeClr val="dk1">
                <a:alpha val="9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A2890776-E36A-98B2-F9AE-66823CE091AC}"/>
                  </a:ext>
                </a:extLst>
              </p:cNvPr>
              <p:cNvSpPr txBox="1"/>
              <p:nvPr/>
            </p:nvSpPr>
            <p:spPr>
              <a:xfrm>
                <a:off x="6100440" y="669495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A2890776-E36A-98B2-F9AE-66823CE0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440" y="669495"/>
                <a:ext cx="40793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o 25">
            <a:extLst>
              <a:ext uri="{FF2B5EF4-FFF2-40B4-BE49-F238E27FC236}">
                <a16:creationId xmlns:a16="http://schemas.microsoft.com/office/drawing/2014/main" id="{9F65862D-3764-2EBC-EF26-013C7B56EF5A}"/>
              </a:ext>
            </a:extLst>
          </p:cNvPr>
          <p:cNvSpPr/>
          <p:nvPr/>
        </p:nvSpPr>
        <p:spPr>
          <a:xfrm>
            <a:off x="6265437" y="3106327"/>
            <a:ext cx="1042486" cy="1192550"/>
          </a:xfrm>
          <a:prstGeom prst="arc">
            <a:avLst>
              <a:gd name="adj1" fmla="val 16463372"/>
              <a:gd name="adj2" fmla="val 17954792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AE843BE-FC84-BA98-7849-2A2F5BAB9249}"/>
                  </a:ext>
                </a:extLst>
              </p:cNvPr>
              <p:cNvSpPr txBox="1"/>
              <p:nvPr/>
            </p:nvSpPr>
            <p:spPr>
              <a:xfrm>
                <a:off x="7384035" y="2427750"/>
                <a:ext cx="9398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it-IT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4AE843BE-FC84-BA98-7849-2A2F5BAB9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35" y="2427750"/>
                <a:ext cx="93987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tangolo con angoli in alto ritagliati 30">
            <a:extLst>
              <a:ext uri="{FF2B5EF4-FFF2-40B4-BE49-F238E27FC236}">
                <a16:creationId xmlns:a16="http://schemas.microsoft.com/office/drawing/2014/main" id="{F1C142FD-1B27-E32C-C5CE-002CB33CE335}"/>
              </a:ext>
            </a:extLst>
          </p:cNvPr>
          <p:cNvSpPr/>
          <p:nvPr/>
        </p:nvSpPr>
        <p:spPr>
          <a:xfrm rot="16200000">
            <a:off x="6032119" y="1566957"/>
            <a:ext cx="335275" cy="303042"/>
          </a:xfrm>
          <a:prstGeom prst="snip2SameRect">
            <a:avLst>
              <a:gd name="adj1" fmla="val 36923"/>
              <a:gd name="adj2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con angoli in alto ritagliati 31">
            <a:extLst>
              <a:ext uri="{FF2B5EF4-FFF2-40B4-BE49-F238E27FC236}">
                <a16:creationId xmlns:a16="http://schemas.microsoft.com/office/drawing/2014/main" id="{53EE766A-2F05-D11B-634C-491857645637}"/>
              </a:ext>
            </a:extLst>
          </p:cNvPr>
          <p:cNvSpPr/>
          <p:nvPr/>
        </p:nvSpPr>
        <p:spPr>
          <a:xfrm rot="16200000">
            <a:off x="6029461" y="3514875"/>
            <a:ext cx="335275" cy="303042"/>
          </a:xfrm>
          <a:prstGeom prst="snip2SameRect">
            <a:avLst>
              <a:gd name="adj1" fmla="val 36923"/>
              <a:gd name="adj2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con angoli in alto ritagliati 32">
            <a:extLst>
              <a:ext uri="{FF2B5EF4-FFF2-40B4-BE49-F238E27FC236}">
                <a16:creationId xmlns:a16="http://schemas.microsoft.com/office/drawing/2014/main" id="{598A43F9-2DE2-3017-C054-72960FD53C2D}"/>
              </a:ext>
            </a:extLst>
          </p:cNvPr>
          <p:cNvSpPr/>
          <p:nvPr/>
        </p:nvSpPr>
        <p:spPr>
          <a:xfrm rot="16200000">
            <a:off x="6030340" y="3855253"/>
            <a:ext cx="335275" cy="303042"/>
          </a:xfrm>
          <a:prstGeom prst="snip2SameRect">
            <a:avLst>
              <a:gd name="adj1" fmla="val 36923"/>
              <a:gd name="adj2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EF235BA-F4EC-62FC-E980-120426283D4C}"/>
                  </a:ext>
                </a:extLst>
              </p:cNvPr>
              <p:cNvSpPr txBox="1"/>
              <p:nvPr/>
            </p:nvSpPr>
            <p:spPr>
              <a:xfrm>
                <a:off x="6757951" y="422124"/>
                <a:ext cx="458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1EF235BA-F4EC-62FC-E980-120426283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51" y="422124"/>
                <a:ext cx="45820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F7570675-5917-F1C2-C848-A62DD1BF6E8E}"/>
                  </a:ext>
                </a:extLst>
              </p:cNvPr>
              <p:cNvSpPr txBox="1"/>
              <p:nvPr/>
            </p:nvSpPr>
            <p:spPr>
              <a:xfrm>
                <a:off x="5619012" y="1147267"/>
                <a:ext cx="5387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F7570675-5917-F1C2-C848-A62DD1BF6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12" y="1147267"/>
                <a:ext cx="538737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C5098BC-649C-BCD0-2126-B40DD9F83553}"/>
                  </a:ext>
                </a:extLst>
              </p:cNvPr>
              <p:cNvSpPr txBox="1"/>
              <p:nvPr/>
            </p:nvSpPr>
            <p:spPr>
              <a:xfrm>
                <a:off x="5620307" y="3745446"/>
                <a:ext cx="54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6C5098BC-649C-BCD0-2126-B40DD9F8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307" y="3745446"/>
                <a:ext cx="545854" cy="461665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arentesi graffa aperta 37">
            <a:extLst>
              <a:ext uri="{FF2B5EF4-FFF2-40B4-BE49-F238E27FC236}">
                <a16:creationId xmlns:a16="http://schemas.microsoft.com/office/drawing/2014/main" id="{4A399F09-807E-4526-111D-2EC101F4BB31}"/>
              </a:ext>
            </a:extLst>
          </p:cNvPr>
          <p:cNvSpPr/>
          <p:nvPr/>
        </p:nvSpPr>
        <p:spPr>
          <a:xfrm>
            <a:off x="5496685" y="1362370"/>
            <a:ext cx="246141" cy="265354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35238957-D72E-52CC-195A-DC100B150D05}"/>
                  </a:ext>
                </a:extLst>
              </p:cNvPr>
              <p:cNvSpPr txBox="1"/>
              <p:nvPr/>
            </p:nvSpPr>
            <p:spPr>
              <a:xfrm>
                <a:off x="4937104" y="2452493"/>
                <a:ext cx="625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35238957-D72E-52CC-195A-DC100B150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104" y="2452493"/>
                <a:ext cx="6258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A2F1170-10A6-7F68-C0C2-157BB0DDEE34}"/>
              </a:ext>
            </a:extLst>
          </p:cNvPr>
          <p:cNvCxnSpPr>
            <a:cxnSpLocks/>
          </p:cNvCxnSpPr>
          <p:nvPr/>
        </p:nvCxnSpPr>
        <p:spPr>
          <a:xfrm flipH="1">
            <a:off x="6559857" y="1027094"/>
            <a:ext cx="1574199" cy="341299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tella a 5 punte 15">
            <a:extLst>
              <a:ext uri="{FF2B5EF4-FFF2-40B4-BE49-F238E27FC236}">
                <a16:creationId xmlns:a16="http://schemas.microsoft.com/office/drawing/2014/main" id="{88F350D9-3237-B68E-4D0F-3984FFD36307}"/>
              </a:ext>
            </a:extLst>
          </p:cNvPr>
          <p:cNvSpPr/>
          <p:nvPr/>
        </p:nvSpPr>
        <p:spPr>
          <a:xfrm>
            <a:off x="7711139" y="1581687"/>
            <a:ext cx="229284" cy="240283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ella a 5 punte 14">
            <a:extLst>
              <a:ext uri="{FF2B5EF4-FFF2-40B4-BE49-F238E27FC236}">
                <a16:creationId xmlns:a16="http://schemas.microsoft.com/office/drawing/2014/main" id="{4286A5F9-AFD7-4CEB-82B5-B1C91F296C71}"/>
              </a:ext>
            </a:extLst>
          </p:cNvPr>
          <p:cNvSpPr/>
          <p:nvPr/>
        </p:nvSpPr>
        <p:spPr>
          <a:xfrm>
            <a:off x="7844368" y="1249720"/>
            <a:ext cx="229284" cy="240283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Stella a 5 punte 16">
            <a:extLst>
              <a:ext uri="{FF2B5EF4-FFF2-40B4-BE49-F238E27FC236}">
                <a16:creationId xmlns:a16="http://schemas.microsoft.com/office/drawing/2014/main" id="{00AE310D-A769-8B2D-0EF8-47336F281495}"/>
              </a:ext>
            </a:extLst>
          </p:cNvPr>
          <p:cNvSpPr/>
          <p:nvPr/>
        </p:nvSpPr>
        <p:spPr>
          <a:xfrm>
            <a:off x="6823237" y="3536188"/>
            <a:ext cx="229284" cy="240283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tella a 5 punte 21">
            <a:extLst>
              <a:ext uri="{FF2B5EF4-FFF2-40B4-BE49-F238E27FC236}">
                <a16:creationId xmlns:a16="http://schemas.microsoft.com/office/drawing/2014/main" id="{583AA37E-ABF8-1D50-C4D4-121E6B1EF06A}"/>
              </a:ext>
            </a:extLst>
          </p:cNvPr>
          <p:cNvSpPr/>
          <p:nvPr/>
        </p:nvSpPr>
        <p:spPr>
          <a:xfrm>
            <a:off x="6663442" y="3873679"/>
            <a:ext cx="229284" cy="240283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7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7531E-6 L -0.175 0.00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9753E-6 L -0.16042 0.001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6914E-6 L -0.06337 0.00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5679E-6 L -0.04584 -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How we plan to continue? – Cosmic Ray Inclination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A6E70984-6591-13E6-94FD-863208CA9A55}"/>
              </a:ext>
            </a:extLst>
          </p:cNvPr>
          <p:cNvSpPr/>
          <p:nvPr/>
        </p:nvSpPr>
        <p:spPr>
          <a:xfrm>
            <a:off x="6016171" y="1103086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D7FF7F4-9759-ADC0-2F26-5C5F7E8ADA54}"/>
              </a:ext>
            </a:extLst>
          </p:cNvPr>
          <p:cNvSpPr/>
          <p:nvPr/>
        </p:nvSpPr>
        <p:spPr>
          <a:xfrm>
            <a:off x="6016171" y="1436541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66C41AE-5B06-825C-8093-FD5612245501}"/>
              </a:ext>
            </a:extLst>
          </p:cNvPr>
          <p:cNvSpPr/>
          <p:nvPr/>
        </p:nvSpPr>
        <p:spPr>
          <a:xfrm>
            <a:off x="6016171" y="3406653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605EEB2-1B6E-E9A9-55A7-7854278C2DFC}"/>
              </a:ext>
            </a:extLst>
          </p:cNvPr>
          <p:cNvSpPr/>
          <p:nvPr/>
        </p:nvSpPr>
        <p:spPr>
          <a:xfrm>
            <a:off x="6016171" y="3706959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467CDB8-4F05-6CEC-4F75-D4B08ED90BE7}"/>
              </a:ext>
            </a:extLst>
          </p:cNvPr>
          <p:cNvCxnSpPr/>
          <p:nvPr/>
        </p:nvCxnSpPr>
        <p:spPr>
          <a:xfrm>
            <a:off x="5769429" y="2571750"/>
            <a:ext cx="25762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8F92513-53CC-4A09-09C9-B794F48055C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" y="915518"/>
            <a:ext cx="4477385" cy="2725341"/>
          </a:xfrm>
        </p:spPr>
        <p:txBody>
          <a:bodyPr/>
          <a:lstStyle/>
          <a:p>
            <a:r>
              <a:rPr lang="en-US" sz="1600" dirty="0"/>
              <a:t>By evaluating the time difference between hits, we can calculate the angle of the track</a:t>
            </a:r>
          </a:p>
          <a:p>
            <a:r>
              <a:rPr lang="en-US" sz="1600" dirty="0"/>
              <a:t>If the cosmic ray is vertical, it can </a:t>
            </a:r>
            <a:r>
              <a:rPr lang="en-US" sz="1600" b="1" dirty="0"/>
              <a:t>span</a:t>
            </a:r>
            <a:r>
              <a:rPr lang="en-US" sz="1600" dirty="0"/>
              <a:t> the entire z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A2890776-E36A-98B2-F9AE-66823CE091AC}"/>
                  </a:ext>
                </a:extLst>
              </p:cNvPr>
              <p:cNvSpPr txBox="1"/>
              <p:nvPr/>
            </p:nvSpPr>
            <p:spPr>
              <a:xfrm>
                <a:off x="8141748" y="2509108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A2890776-E36A-98B2-F9AE-66823CE0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748" y="2509108"/>
                <a:ext cx="40793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po 26">
            <a:extLst>
              <a:ext uri="{FF2B5EF4-FFF2-40B4-BE49-F238E27FC236}">
                <a16:creationId xmlns:a16="http://schemas.microsoft.com/office/drawing/2014/main" id="{57494DD8-9791-B838-84B8-0EFD9D5E604E}"/>
              </a:ext>
            </a:extLst>
          </p:cNvPr>
          <p:cNvGrpSpPr/>
          <p:nvPr/>
        </p:nvGrpSpPr>
        <p:grpSpPr>
          <a:xfrm>
            <a:off x="5925533" y="841829"/>
            <a:ext cx="234038" cy="3534229"/>
            <a:chOff x="5925533" y="841829"/>
            <a:chExt cx="234038" cy="3534229"/>
          </a:xfrm>
        </p:grpSpPr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0A2F1170-10A6-7F68-C0C2-157BB0DDEE34}"/>
                </a:ext>
              </a:extLst>
            </p:cNvPr>
            <p:cNvCxnSpPr>
              <a:cxnSpLocks/>
            </p:cNvCxnSpPr>
            <p:nvPr/>
          </p:nvCxnSpPr>
          <p:spPr>
            <a:xfrm>
              <a:off x="6044929" y="841829"/>
              <a:ext cx="0" cy="3534229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tella a 5 punte 22">
              <a:extLst>
                <a:ext uri="{FF2B5EF4-FFF2-40B4-BE49-F238E27FC236}">
                  <a16:creationId xmlns:a16="http://schemas.microsoft.com/office/drawing/2014/main" id="{ECA6DED9-70FF-C652-3795-CE5411A722CB}"/>
                </a:ext>
              </a:extLst>
            </p:cNvPr>
            <p:cNvSpPr/>
            <p:nvPr/>
          </p:nvSpPr>
          <p:spPr>
            <a:xfrm>
              <a:off x="5930287" y="1136235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Stella a 5 punte 23">
              <a:extLst>
                <a:ext uri="{FF2B5EF4-FFF2-40B4-BE49-F238E27FC236}">
                  <a16:creationId xmlns:a16="http://schemas.microsoft.com/office/drawing/2014/main" id="{83705F10-29D5-F0FB-9CC7-6B8DE71A822F}"/>
                </a:ext>
              </a:extLst>
            </p:cNvPr>
            <p:cNvSpPr/>
            <p:nvPr/>
          </p:nvSpPr>
          <p:spPr>
            <a:xfrm>
              <a:off x="5930287" y="1476853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Stella a 5 punte 24">
              <a:extLst>
                <a:ext uri="{FF2B5EF4-FFF2-40B4-BE49-F238E27FC236}">
                  <a16:creationId xmlns:a16="http://schemas.microsoft.com/office/drawing/2014/main" id="{398E8BF8-040E-F446-98F4-0BCBAE01817F}"/>
                </a:ext>
              </a:extLst>
            </p:cNvPr>
            <p:cNvSpPr/>
            <p:nvPr/>
          </p:nvSpPr>
          <p:spPr>
            <a:xfrm>
              <a:off x="5930287" y="3428042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Stella a 5 punte 25">
              <a:extLst>
                <a:ext uri="{FF2B5EF4-FFF2-40B4-BE49-F238E27FC236}">
                  <a16:creationId xmlns:a16="http://schemas.microsoft.com/office/drawing/2014/main" id="{89885474-2E3E-EA91-46EC-0273B1A6771C}"/>
                </a:ext>
              </a:extLst>
            </p:cNvPr>
            <p:cNvSpPr/>
            <p:nvPr/>
          </p:nvSpPr>
          <p:spPr>
            <a:xfrm>
              <a:off x="5925533" y="3755663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045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23457E-6 L 0.21233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How we plan to continue? – Cosmic Ray Inclination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A6E70984-6591-13E6-94FD-863208CA9A55}"/>
              </a:ext>
            </a:extLst>
          </p:cNvPr>
          <p:cNvSpPr/>
          <p:nvPr/>
        </p:nvSpPr>
        <p:spPr>
          <a:xfrm>
            <a:off x="6016171" y="1103086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D7FF7F4-9759-ADC0-2F26-5C5F7E8ADA54}"/>
              </a:ext>
            </a:extLst>
          </p:cNvPr>
          <p:cNvSpPr/>
          <p:nvPr/>
        </p:nvSpPr>
        <p:spPr>
          <a:xfrm>
            <a:off x="6016171" y="1436541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66C41AE-5B06-825C-8093-FD5612245501}"/>
              </a:ext>
            </a:extLst>
          </p:cNvPr>
          <p:cNvSpPr/>
          <p:nvPr/>
        </p:nvSpPr>
        <p:spPr>
          <a:xfrm>
            <a:off x="6016171" y="3406653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605EEB2-1B6E-E9A9-55A7-7854278C2DFC}"/>
              </a:ext>
            </a:extLst>
          </p:cNvPr>
          <p:cNvSpPr/>
          <p:nvPr/>
        </p:nvSpPr>
        <p:spPr>
          <a:xfrm>
            <a:off x="6016171" y="3706959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467CDB8-4F05-6CEC-4F75-D4B08ED90BE7}"/>
              </a:ext>
            </a:extLst>
          </p:cNvPr>
          <p:cNvCxnSpPr/>
          <p:nvPr/>
        </p:nvCxnSpPr>
        <p:spPr>
          <a:xfrm>
            <a:off x="5769429" y="2571750"/>
            <a:ext cx="25762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8F92513-53CC-4A09-09C9-B794F48055C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" y="915518"/>
            <a:ext cx="4477385" cy="2725341"/>
          </a:xfrm>
        </p:spPr>
        <p:txBody>
          <a:bodyPr/>
          <a:lstStyle/>
          <a:p>
            <a:r>
              <a:rPr lang="en-US" sz="1600" dirty="0"/>
              <a:t>By evaluating the time difference between hits, we can calculate the angle of the track</a:t>
            </a:r>
          </a:p>
          <a:p>
            <a:r>
              <a:rPr lang="en-US" sz="1600" dirty="0"/>
              <a:t>If the cosmic ray is vertical, it can span the entire z axis</a:t>
            </a:r>
          </a:p>
          <a:p>
            <a:r>
              <a:rPr lang="en-US" sz="1600" dirty="0"/>
              <a:t>If the cosmic ray is inclined the span becomes </a:t>
            </a:r>
            <a:r>
              <a:rPr lang="en-US" sz="1600" b="1" dirty="0"/>
              <a:t>shorter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A2890776-E36A-98B2-F9AE-66823CE091AC}"/>
                  </a:ext>
                </a:extLst>
              </p:cNvPr>
              <p:cNvSpPr txBox="1"/>
              <p:nvPr/>
            </p:nvSpPr>
            <p:spPr>
              <a:xfrm>
                <a:off x="8141748" y="2509108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A2890776-E36A-98B2-F9AE-66823CE0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748" y="2509108"/>
                <a:ext cx="40793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o 14">
            <a:extLst>
              <a:ext uri="{FF2B5EF4-FFF2-40B4-BE49-F238E27FC236}">
                <a16:creationId xmlns:a16="http://schemas.microsoft.com/office/drawing/2014/main" id="{EAEF0A55-5C7C-1C63-A906-4B42DC2BC66C}"/>
              </a:ext>
            </a:extLst>
          </p:cNvPr>
          <p:cNvGrpSpPr/>
          <p:nvPr/>
        </p:nvGrpSpPr>
        <p:grpSpPr>
          <a:xfrm rot="1333662">
            <a:off x="6542813" y="704978"/>
            <a:ext cx="246646" cy="3733899"/>
            <a:chOff x="5919699" y="642159"/>
            <a:chExt cx="246646" cy="3733899"/>
          </a:xfrm>
        </p:grpSpPr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C46FA99A-CD48-7E68-0DAF-63F5AED1ECCD}"/>
                </a:ext>
              </a:extLst>
            </p:cNvPr>
            <p:cNvCxnSpPr/>
            <p:nvPr/>
          </p:nvCxnSpPr>
          <p:spPr>
            <a:xfrm>
              <a:off x="6044929" y="642159"/>
              <a:ext cx="0" cy="3733899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tella a 5 punte 16">
              <a:extLst>
                <a:ext uri="{FF2B5EF4-FFF2-40B4-BE49-F238E27FC236}">
                  <a16:creationId xmlns:a16="http://schemas.microsoft.com/office/drawing/2014/main" id="{31814231-1671-6277-8797-FEA2ED340928}"/>
                </a:ext>
              </a:extLst>
            </p:cNvPr>
            <p:cNvSpPr/>
            <p:nvPr/>
          </p:nvSpPr>
          <p:spPr>
            <a:xfrm>
              <a:off x="5937061" y="939266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Stella a 5 punte 21">
              <a:extLst>
                <a:ext uri="{FF2B5EF4-FFF2-40B4-BE49-F238E27FC236}">
                  <a16:creationId xmlns:a16="http://schemas.microsoft.com/office/drawing/2014/main" id="{A130E3F4-6BA2-6910-B15B-C21A35BE7F30}"/>
                </a:ext>
              </a:extLst>
            </p:cNvPr>
            <p:cNvSpPr/>
            <p:nvPr/>
          </p:nvSpPr>
          <p:spPr>
            <a:xfrm>
              <a:off x="5919699" y="1332973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Stella a 5 punte 22">
              <a:extLst>
                <a:ext uri="{FF2B5EF4-FFF2-40B4-BE49-F238E27FC236}">
                  <a16:creationId xmlns:a16="http://schemas.microsoft.com/office/drawing/2014/main" id="{67FBEBD3-8721-C2D5-4E3D-EB0722CD5E80}"/>
                </a:ext>
              </a:extLst>
            </p:cNvPr>
            <p:cNvSpPr/>
            <p:nvPr/>
          </p:nvSpPr>
          <p:spPr>
            <a:xfrm>
              <a:off x="5930287" y="3428042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Stella a 5 punte 23">
              <a:extLst>
                <a:ext uri="{FF2B5EF4-FFF2-40B4-BE49-F238E27FC236}">
                  <a16:creationId xmlns:a16="http://schemas.microsoft.com/office/drawing/2014/main" id="{04393C34-3B5B-1285-58A8-AE339E083FE2}"/>
                </a:ext>
              </a:extLst>
            </p:cNvPr>
            <p:cNvSpPr/>
            <p:nvPr/>
          </p:nvSpPr>
          <p:spPr>
            <a:xfrm>
              <a:off x="5925533" y="3755663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039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74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How we plan to continue? – Cosmic Inclination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A6E70984-6591-13E6-94FD-863208CA9A55}"/>
              </a:ext>
            </a:extLst>
          </p:cNvPr>
          <p:cNvSpPr/>
          <p:nvPr/>
        </p:nvSpPr>
        <p:spPr>
          <a:xfrm>
            <a:off x="6016171" y="1103086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D7FF7F4-9759-ADC0-2F26-5C5F7E8ADA54}"/>
              </a:ext>
            </a:extLst>
          </p:cNvPr>
          <p:cNvSpPr/>
          <p:nvPr/>
        </p:nvSpPr>
        <p:spPr>
          <a:xfrm>
            <a:off x="6016171" y="1436541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66C41AE-5B06-825C-8093-FD5612245501}"/>
              </a:ext>
            </a:extLst>
          </p:cNvPr>
          <p:cNvSpPr/>
          <p:nvPr/>
        </p:nvSpPr>
        <p:spPr>
          <a:xfrm>
            <a:off x="6016171" y="3406653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605EEB2-1B6E-E9A9-55A7-7854278C2DFC}"/>
              </a:ext>
            </a:extLst>
          </p:cNvPr>
          <p:cNvSpPr/>
          <p:nvPr/>
        </p:nvSpPr>
        <p:spPr>
          <a:xfrm>
            <a:off x="6016171" y="3706959"/>
            <a:ext cx="2032000" cy="320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467CDB8-4F05-6CEC-4F75-D4B08ED90BE7}"/>
              </a:ext>
            </a:extLst>
          </p:cNvPr>
          <p:cNvCxnSpPr/>
          <p:nvPr/>
        </p:nvCxnSpPr>
        <p:spPr>
          <a:xfrm>
            <a:off x="5769429" y="2571750"/>
            <a:ext cx="25762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8F92513-53CC-4A09-09C9-B794F48055C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" y="915518"/>
            <a:ext cx="4477385" cy="3750825"/>
          </a:xfrm>
        </p:spPr>
        <p:txBody>
          <a:bodyPr/>
          <a:lstStyle/>
          <a:p>
            <a:r>
              <a:rPr lang="en-US" sz="1600" dirty="0"/>
              <a:t>By evaluating the time difference between hits, we can calculate the angle of the track</a:t>
            </a:r>
          </a:p>
          <a:p>
            <a:r>
              <a:rPr lang="en-US" sz="1600" dirty="0"/>
              <a:t>If the cosmic ray is vertical, it can span the entire z axis</a:t>
            </a:r>
          </a:p>
          <a:p>
            <a:r>
              <a:rPr lang="en-US" sz="1600" dirty="0"/>
              <a:t>If the cosmic ray is inclined the span becomes shorter</a:t>
            </a:r>
          </a:p>
          <a:p>
            <a:r>
              <a:rPr lang="en-US" sz="1600" dirty="0"/>
              <a:t>Even more inclination and the ray is </a:t>
            </a:r>
            <a:r>
              <a:rPr lang="en-US" sz="1600" b="1" dirty="0"/>
              <a:t>locked</a:t>
            </a:r>
            <a:r>
              <a:rPr lang="en-US" sz="1600" dirty="0"/>
              <a:t> in one position</a:t>
            </a:r>
          </a:p>
          <a:p>
            <a:r>
              <a:rPr lang="en-US" sz="1600" dirty="0"/>
              <a:t>So, cosmic ray events could be used as a 3D calibration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A2890776-E36A-98B2-F9AE-66823CE091AC}"/>
                  </a:ext>
                </a:extLst>
              </p:cNvPr>
              <p:cNvSpPr txBox="1"/>
              <p:nvPr/>
            </p:nvSpPr>
            <p:spPr>
              <a:xfrm>
                <a:off x="8141748" y="2509108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A2890776-E36A-98B2-F9AE-66823CE09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748" y="2509108"/>
                <a:ext cx="40793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o 14">
            <a:extLst>
              <a:ext uri="{FF2B5EF4-FFF2-40B4-BE49-F238E27FC236}">
                <a16:creationId xmlns:a16="http://schemas.microsoft.com/office/drawing/2014/main" id="{EAEF0A55-5C7C-1C63-A906-4B42DC2BC66C}"/>
              </a:ext>
            </a:extLst>
          </p:cNvPr>
          <p:cNvGrpSpPr/>
          <p:nvPr/>
        </p:nvGrpSpPr>
        <p:grpSpPr>
          <a:xfrm rot="2191775">
            <a:off x="6895618" y="782121"/>
            <a:ext cx="274094" cy="3733899"/>
            <a:chOff x="5906589" y="642159"/>
            <a:chExt cx="274094" cy="3733899"/>
          </a:xfrm>
        </p:grpSpPr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C46FA99A-CD48-7E68-0DAF-63F5AED1ECCD}"/>
                </a:ext>
              </a:extLst>
            </p:cNvPr>
            <p:cNvCxnSpPr/>
            <p:nvPr/>
          </p:nvCxnSpPr>
          <p:spPr>
            <a:xfrm>
              <a:off x="6044929" y="642159"/>
              <a:ext cx="0" cy="3733899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tella a 5 punte 16">
              <a:extLst>
                <a:ext uri="{FF2B5EF4-FFF2-40B4-BE49-F238E27FC236}">
                  <a16:creationId xmlns:a16="http://schemas.microsoft.com/office/drawing/2014/main" id="{31814231-1671-6277-8797-FEA2ED340928}"/>
                </a:ext>
              </a:extLst>
            </p:cNvPr>
            <p:cNvSpPr/>
            <p:nvPr/>
          </p:nvSpPr>
          <p:spPr>
            <a:xfrm>
              <a:off x="5906589" y="699887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Stella a 5 punte 21">
              <a:extLst>
                <a:ext uri="{FF2B5EF4-FFF2-40B4-BE49-F238E27FC236}">
                  <a16:creationId xmlns:a16="http://schemas.microsoft.com/office/drawing/2014/main" id="{A130E3F4-6BA2-6910-B15B-C21A35BE7F30}"/>
                </a:ext>
              </a:extLst>
            </p:cNvPr>
            <p:cNvSpPr/>
            <p:nvPr/>
          </p:nvSpPr>
          <p:spPr>
            <a:xfrm>
              <a:off x="5934750" y="1078387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Stella a 5 punte 22">
              <a:extLst>
                <a:ext uri="{FF2B5EF4-FFF2-40B4-BE49-F238E27FC236}">
                  <a16:creationId xmlns:a16="http://schemas.microsoft.com/office/drawing/2014/main" id="{67FBEBD3-8721-C2D5-4E3D-EB0722CD5E80}"/>
                </a:ext>
              </a:extLst>
            </p:cNvPr>
            <p:cNvSpPr/>
            <p:nvPr/>
          </p:nvSpPr>
          <p:spPr>
            <a:xfrm>
              <a:off x="5942313" y="3500923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Stella a 5 punte 23">
              <a:extLst>
                <a:ext uri="{FF2B5EF4-FFF2-40B4-BE49-F238E27FC236}">
                  <a16:creationId xmlns:a16="http://schemas.microsoft.com/office/drawing/2014/main" id="{04393C34-3B5B-1285-58A8-AE339E083FE2}"/>
                </a:ext>
              </a:extLst>
            </p:cNvPr>
            <p:cNvSpPr/>
            <p:nvPr/>
          </p:nvSpPr>
          <p:spPr>
            <a:xfrm>
              <a:off x="5951399" y="3898804"/>
              <a:ext cx="229284" cy="240283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20306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How am I doing it? – Event Display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AB35C8-6A7E-A352-7B1F-DF7E2E693FA2}"/>
              </a:ext>
            </a:extLst>
          </p:cNvPr>
          <p:cNvSpPr txBox="1"/>
          <p:nvPr/>
        </p:nvSpPr>
        <p:spPr>
          <a:xfrm>
            <a:off x="5575300" y="247015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62C848D-284A-37E9-564A-14008C44A107}"/>
              </a:ext>
            </a:extLst>
          </p:cNvPr>
          <p:cNvSpPr/>
          <p:nvPr/>
        </p:nvSpPr>
        <p:spPr>
          <a:xfrm>
            <a:off x="279400" y="742832"/>
            <a:ext cx="3295650" cy="37882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/>
              <a:t>Disk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E96DC66-8285-53CA-83D8-27E2828366E5}"/>
              </a:ext>
            </a:extLst>
          </p:cNvPr>
          <p:cNvSpPr/>
          <p:nvPr/>
        </p:nvSpPr>
        <p:spPr>
          <a:xfrm>
            <a:off x="457200" y="1212850"/>
            <a:ext cx="2952750" cy="17189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/>
              <a:t>Crystal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118B5B3-BA0C-698B-E9CB-B61572338D2E}"/>
              </a:ext>
            </a:extLst>
          </p:cNvPr>
          <p:cNvGrpSpPr/>
          <p:nvPr/>
        </p:nvGrpSpPr>
        <p:grpSpPr>
          <a:xfrm>
            <a:off x="636588" y="1746250"/>
            <a:ext cx="1185862" cy="1398537"/>
            <a:chOff x="636588" y="1746250"/>
            <a:chExt cx="1185862" cy="1398537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B96FE25-88D7-9241-F609-BF3D06D602E8}"/>
                </a:ext>
              </a:extLst>
            </p:cNvPr>
            <p:cNvSpPr/>
            <p:nvPr/>
          </p:nvSpPr>
          <p:spPr>
            <a:xfrm>
              <a:off x="636588" y="1746250"/>
              <a:ext cx="1185862" cy="106045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algn="ctr"/>
              <a:r>
                <a:rPr lang="it-IT" dirty="0"/>
                <a:t>Hit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E93B7142-5A1C-8D3F-73DB-41A4C163BEDF}"/>
                </a:ext>
              </a:extLst>
            </p:cNvPr>
            <p:cNvSpPr txBox="1"/>
            <p:nvPr/>
          </p:nvSpPr>
          <p:spPr>
            <a:xfrm>
              <a:off x="636588" y="2129124"/>
              <a:ext cx="1185862" cy="1015663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Q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72DFE07-119C-4CF9-1EAD-C2BC7BA2F80B}"/>
              </a:ext>
            </a:extLst>
          </p:cNvPr>
          <p:cNvGrpSpPr/>
          <p:nvPr/>
        </p:nvGrpSpPr>
        <p:grpSpPr>
          <a:xfrm>
            <a:off x="2055674" y="1746250"/>
            <a:ext cx="1185862" cy="1398537"/>
            <a:chOff x="636588" y="1746250"/>
            <a:chExt cx="1185862" cy="1398537"/>
          </a:xfrm>
        </p:grpSpPr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FA122A9C-9D2C-A451-A54B-E8A3FECD49B2}"/>
                </a:ext>
              </a:extLst>
            </p:cNvPr>
            <p:cNvSpPr/>
            <p:nvPr/>
          </p:nvSpPr>
          <p:spPr>
            <a:xfrm>
              <a:off x="636588" y="1746250"/>
              <a:ext cx="1185862" cy="106045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algn="ctr"/>
              <a:r>
                <a:rPr lang="it-IT" dirty="0"/>
                <a:t>Hit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47887BD8-483B-6DF1-4982-624BFBCF40DA}"/>
                </a:ext>
              </a:extLst>
            </p:cNvPr>
            <p:cNvSpPr txBox="1"/>
            <p:nvPr/>
          </p:nvSpPr>
          <p:spPr>
            <a:xfrm>
              <a:off x="636588" y="2129124"/>
              <a:ext cx="1185862" cy="1015663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it-IT" sz="1200" dirty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Q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710DC909-7989-B2A7-F845-048D256A8927}"/>
              </a:ext>
            </a:extLst>
          </p:cNvPr>
          <p:cNvGrpSpPr/>
          <p:nvPr/>
        </p:nvGrpSpPr>
        <p:grpSpPr>
          <a:xfrm>
            <a:off x="865257" y="3092450"/>
            <a:ext cx="2082800" cy="1282700"/>
            <a:chOff x="865257" y="3092450"/>
            <a:chExt cx="2082800" cy="1282700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3DD61290-BAFD-DCA0-BD76-9AF0F15F95FF}"/>
                </a:ext>
              </a:extLst>
            </p:cNvPr>
            <p:cNvSpPr/>
            <p:nvPr/>
          </p:nvSpPr>
          <p:spPr>
            <a:xfrm>
              <a:off x="865257" y="3092450"/>
              <a:ext cx="2082800" cy="12827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dirty="0" err="1"/>
                <a:t>Event_fit</a:t>
              </a:r>
              <a:endParaRPr lang="it-IT" dirty="0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3B065C47-1A72-C01A-03A9-E9223BC1611F}"/>
                </a:ext>
              </a:extLst>
            </p:cNvPr>
            <p:cNvSpPr txBox="1"/>
            <p:nvPr/>
          </p:nvSpPr>
          <p:spPr>
            <a:xfrm>
              <a:off x="865257" y="3670588"/>
              <a:ext cx="2082800" cy="461665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 err="1">
                  <a:solidFill>
                    <a:schemeClr val="bg1"/>
                  </a:solidFill>
                </a:rPr>
                <a:t>Linear_fit</a:t>
              </a:r>
              <a:endParaRPr lang="it-IT" sz="1200" dirty="0">
                <a:solidFill>
                  <a:schemeClr val="bg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chemeClr val="bg1"/>
                  </a:solidFill>
                </a:rPr>
                <a:t>__</a:t>
              </a:r>
              <a:r>
                <a:rPr lang="it-IT" sz="1200" dirty="0" err="1">
                  <a:solidFill>
                    <a:schemeClr val="bg1"/>
                  </a:solidFill>
                </a:rPr>
                <a:t>is_vertical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47EE3A8-AE52-AF5D-9295-26EB83A854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05012" y="785663"/>
            <a:ext cx="4477385" cy="3750825"/>
          </a:xfrm>
        </p:spPr>
        <p:txBody>
          <a:bodyPr/>
          <a:lstStyle/>
          <a:p>
            <a:r>
              <a:rPr lang="en-US" sz="1600" dirty="0"/>
              <a:t>The program is split in two between the GUI part and the main python library that holds all the classes and some functions to perform the usual operations</a:t>
            </a:r>
          </a:p>
          <a:p>
            <a:r>
              <a:rPr lang="en-US" sz="1600" dirty="0"/>
              <a:t>While the GUI and the functions that it calls perform all the intended uses of the event display, the object-oriented approach is intended to allow for future extensions of its use</a:t>
            </a:r>
          </a:p>
          <a:p>
            <a:r>
              <a:rPr lang="en-US" sz="1600" dirty="0"/>
              <a:t>A version showing both disks has been considered</a:t>
            </a:r>
          </a:p>
        </p:txBody>
      </p:sp>
    </p:spTree>
    <p:extLst>
      <p:ext uri="{BB962C8B-B14F-4D97-AF65-F5344CB8AC3E}">
        <p14:creationId xmlns:p14="http://schemas.microsoft.com/office/powerpoint/2010/main" val="103568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How am I doing it? – Window Sampling 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87313C43-D71F-7A55-5F58-9DDCE78D42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081" b="5149"/>
          <a:stretch/>
        </p:blipFill>
        <p:spPr>
          <a:xfrm>
            <a:off x="4800600" y="751941"/>
            <a:ext cx="4016855" cy="3810001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1E2417A-455F-5CE3-86F5-B525C7DC1E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1" y="969226"/>
            <a:ext cx="4114800" cy="3750825"/>
          </a:xfrm>
        </p:spPr>
        <p:txBody>
          <a:bodyPr/>
          <a:lstStyle/>
          <a:p>
            <a:r>
              <a:rPr lang="en-US" sz="1600" dirty="0"/>
              <a:t>Parallelism over different time windows</a:t>
            </a:r>
          </a:p>
          <a:p>
            <a:r>
              <a:rPr lang="en-US" sz="1600" dirty="0"/>
              <a:t>Successful use of the Elastic Analysis Facility</a:t>
            </a:r>
          </a:p>
          <a:p>
            <a:r>
              <a:rPr lang="en-US" sz="1600" dirty="0"/>
              <a:t>On mu2egpvm03 it takes a while…</a:t>
            </a:r>
          </a:p>
        </p:txBody>
      </p:sp>
      <p:pic>
        <p:nvPicPr>
          <p:cNvPr id="17" name="Immagine 16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ADD483EF-FCF8-2210-EEFB-4820FB1121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729" y="2280392"/>
            <a:ext cx="2750972" cy="21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0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Why Mu2e?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AE7944C5-9168-20F5-FB3E-E7C932C37A38}"/>
              </a:ext>
            </a:extLst>
          </p:cNvPr>
          <p:cNvGrpSpPr/>
          <p:nvPr/>
        </p:nvGrpSpPr>
        <p:grpSpPr>
          <a:xfrm>
            <a:off x="636588" y="736135"/>
            <a:ext cx="2473725" cy="2248966"/>
            <a:chOff x="763009" y="902487"/>
            <a:chExt cx="2473725" cy="2248966"/>
          </a:xfrm>
        </p:grpSpPr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EF1C6FA8-1C50-0F74-1F7B-39446C9F139E}"/>
                </a:ext>
              </a:extLst>
            </p:cNvPr>
            <p:cNvCxnSpPr/>
            <p:nvPr/>
          </p:nvCxnSpPr>
          <p:spPr>
            <a:xfrm>
              <a:off x="763009" y="1837209"/>
              <a:ext cx="11566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429551D3-4A89-DAD9-94DB-5BD62C4FC5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0109" y="1187177"/>
              <a:ext cx="1156625" cy="6055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ED134C44-875B-DC2B-3392-77F27EAAD458}"/>
                </a:ext>
              </a:extLst>
            </p:cNvPr>
            <p:cNvSpPr/>
            <p:nvPr/>
          </p:nvSpPr>
          <p:spPr>
            <a:xfrm>
              <a:off x="1919634" y="1734265"/>
              <a:ext cx="205892" cy="205889"/>
            </a:xfrm>
            <a:prstGeom prst="ellips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24">
                  <a:extLst>
                    <a:ext uri="{FF2B5EF4-FFF2-40B4-BE49-F238E27FC236}">
                      <a16:creationId xmlns:a16="http://schemas.microsoft.com/office/drawing/2014/main" id="{D3F507A4-A5A5-4CA9-66DB-9D7CCFE1E4AF}"/>
                    </a:ext>
                  </a:extLst>
                </p:cNvPr>
                <p:cNvSpPr txBox="1"/>
                <p:nvPr/>
              </p:nvSpPr>
              <p:spPr>
                <a:xfrm>
                  <a:off x="820113" y="1364152"/>
                  <a:ext cx="4178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7" name="CasellaDiTesto 24">
                  <a:extLst>
                    <a:ext uri="{FF2B5EF4-FFF2-40B4-BE49-F238E27FC236}">
                      <a16:creationId xmlns:a16="http://schemas.microsoft.com/office/drawing/2014/main" id="{D3F507A4-A5A5-4CA9-66DB-9D7CCFE1E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113" y="1364152"/>
                  <a:ext cx="41783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412" r="-13235" b="-78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sellaDiTesto 25">
                  <a:extLst>
                    <a:ext uri="{FF2B5EF4-FFF2-40B4-BE49-F238E27FC236}">
                      <a16:creationId xmlns:a16="http://schemas.microsoft.com/office/drawing/2014/main" id="{105C41CF-4025-C168-B300-8BE3087122CF}"/>
                    </a:ext>
                  </a:extLst>
                </p:cNvPr>
                <p:cNvSpPr txBox="1"/>
                <p:nvPr/>
              </p:nvSpPr>
              <p:spPr>
                <a:xfrm>
                  <a:off x="2658421" y="902487"/>
                  <a:ext cx="4178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8" name="CasellaDiTesto 25">
                  <a:extLst>
                    <a:ext uri="{FF2B5EF4-FFF2-40B4-BE49-F238E27FC236}">
                      <a16:creationId xmlns:a16="http://schemas.microsoft.com/office/drawing/2014/main" id="{105C41CF-4025-C168-B300-8BE3087122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8421" y="902487"/>
                  <a:ext cx="417838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159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7B7E9298-BEB9-C6DF-D90A-746E1F57BE4A}"/>
                </a:ext>
              </a:extLst>
            </p:cNvPr>
            <p:cNvSpPr/>
            <p:nvPr/>
          </p:nvSpPr>
          <p:spPr>
            <a:xfrm>
              <a:off x="1955786" y="1945640"/>
              <a:ext cx="164288" cy="663011"/>
            </a:xfrm>
            <a:custGeom>
              <a:avLst/>
              <a:gdLst>
                <a:gd name="connsiteX0" fmla="*/ 71134 w 164288"/>
                <a:gd name="connsiteY0" fmla="*/ 0 h 663011"/>
                <a:gd name="connsiteX1" fmla="*/ 162574 w 164288"/>
                <a:gd name="connsiteY1" fmla="*/ 101600 h 663011"/>
                <a:gd name="connsiteX2" fmla="*/ 14 w 164288"/>
                <a:gd name="connsiteY2" fmla="*/ 193040 h 663011"/>
                <a:gd name="connsiteX3" fmla="*/ 152414 w 164288"/>
                <a:gd name="connsiteY3" fmla="*/ 279400 h 663011"/>
                <a:gd name="connsiteX4" fmla="*/ 5094 w 164288"/>
                <a:gd name="connsiteY4" fmla="*/ 350520 h 663011"/>
                <a:gd name="connsiteX5" fmla="*/ 142254 w 164288"/>
                <a:gd name="connsiteY5" fmla="*/ 431800 h 663011"/>
                <a:gd name="connsiteX6" fmla="*/ 14 w 164288"/>
                <a:gd name="connsiteY6" fmla="*/ 502920 h 663011"/>
                <a:gd name="connsiteX7" fmla="*/ 152414 w 164288"/>
                <a:gd name="connsiteY7" fmla="*/ 574040 h 663011"/>
                <a:gd name="connsiteX8" fmla="*/ 55894 w 164288"/>
                <a:gd name="connsiteY8" fmla="*/ 660400 h 66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88" h="663011">
                  <a:moveTo>
                    <a:pt x="71134" y="0"/>
                  </a:moveTo>
                  <a:cubicBezTo>
                    <a:pt x="122780" y="34713"/>
                    <a:pt x="174427" y="69427"/>
                    <a:pt x="162574" y="101600"/>
                  </a:cubicBezTo>
                  <a:cubicBezTo>
                    <a:pt x="150721" y="133773"/>
                    <a:pt x="1707" y="163407"/>
                    <a:pt x="14" y="193040"/>
                  </a:cubicBezTo>
                  <a:cubicBezTo>
                    <a:pt x="-1679" y="222673"/>
                    <a:pt x="151567" y="253153"/>
                    <a:pt x="152414" y="279400"/>
                  </a:cubicBezTo>
                  <a:cubicBezTo>
                    <a:pt x="153261" y="305647"/>
                    <a:pt x="6787" y="325120"/>
                    <a:pt x="5094" y="350520"/>
                  </a:cubicBezTo>
                  <a:cubicBezTo>
                    <a:pt x="3401" y="375920"/>
                    <a:pt x="143101" y="406400"/>
                    <a:pt x="142254" y="431800"/>
                  </a:cubicBezTo>
                  <a:cubicBezTo>
                    <a:pt x="141407" y="457200"/>
                    <a:pt x="-1679" y="479213"/>
                    <a:pt x="14" y="502920"/>
                  </a:cubicBezTo>
                  <a:cubicBezTo>
                    <a:pt x="1707" y="526627"/>
                    <a:pt x="143101" y="547793"/>
                    <a:pt x="152414" y="574040"/>
                  </a:cubicBezTo>
                  <a:cubicBezTo>
                    <a:pt x="161727" y="600287"/>
                    <a:pt x="22027" y="678180"/>
                    <a:pt x="55894" y="660400"/>
                  </a:cubicBezTo>
                </a:path>
              </a:pathLst>
            </a:cu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e 22">
                  <a:extLst>
                    <a:ext uri="{FF2B5EF4-FFF2-40B4-BE49-F238E27FC236}">
                      <a16:creationId xmlns:a16="http://schemas.microsoft.com/office/drawing/2014/main" id="{8EE7E062-D5FB-91DF-4F01-355F7DC1E076}"/>
                    </a:ext>
                  </a:extLst>
                </p:cNvPr>
                <p:cNvSpPr/>
                <p:nvPr/>
              </p:nvSpPr>
              <p:spPr>
                <a:xfrm>
                  <a:off x="1746231" y="2611453"/>
                  <a:ext cx="540000" cy="5400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𝐴𝑙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23" name="Ovale 22">
                  <a:extLst>
                    <a:ext uri="{FF2B5EF4-FFF2-40B4-BE49-F238E27FC236}">
                      <a16:creationId xmlns:a16="http://schemas.microsoft.com/office/drawing/2014/main" id="{8EE7E062-D5FB-91DF-4F01-355F7DC1E0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6231" y="2611453"/>
                  <a:ext cx="540000" cy="540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EA7B3DE5-1CD4-A770-6A52-44C4CBE40835}"/>
              </a:ext>
            </a:extLst>
          </p:cNvPr>
          <p:cNvGrpSpPr/>
          <p:nvPr/>
        </p:nvGrpSpPr>
        <p:grpSpPr>
          <a:xfrm>
            <a:off x="4396083" y="530182"/>
            <a:ext cx="3501748" cy="2487239"/>
            <a:chOff x="4692452" y="666754"/>
            <a:chExt cx="3501748" cy="2487239"/>
          </a:xfrm>
        </p:grpSpPr>
        <p:cxnSp>
          <p:nvCxnSpPr>
            <p:cNvPr id="25" name="Connettore 2 24">
              <a:extLst>
                <a:ext uri="{FF2B5EF4-FFF2-40B4-BE49-F238E27FC236}">
                  <a16:creationId xmlns:a16="http://schemas.microsoft.com/office/drawing/2014/main" id="{840D460F-6FBB-B0DF-9456-6683957AC0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7645" y="1025665"/>
              <a:ext cx="1156625" cy="60556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e 25">
                  <a:extLst>
                    <a:ext uri="{FF2B5EF4-FFF2-40B4-BE49-F238E27FC236}">
                      <a16:creationId xmlns:a16="http://schemas.microsoft.com/office/drawing/2014/main" id="{F275C69D-2BA7-F14E-C0CE-0050725EEAA3}"/>
                    </a:ext>
                  </a:extLst>
                </p:cNvPr>
                <p:cNvSpPr/>
                <p:nvPr/>
              </p:nvSpPr>
              <p:spPr>
                <a:xfrm>
                  <a:off x="5921381" y="2613993"/>
                  <a:ext cx="540000" cy="54000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𝐴𝑙</m:t>
                        </m:r>
                      </m:oMath>
                    </m:oMathPara>
                  </a14:m>
                  <a:endParaRPr lang="it-IT" sz="1600" dirty="0"/>
                </a:p>
              </p:txBody>
            </p:sp>
          </mc:Choice>
          <mc:Fallback xmlns="">
            <p:sp>
              <p:nvSpPr>
                <p:cNvPr id="26" name="Ovale 25">
                  <a:extLst>
                    <a:ext uri="{FF2B5EF4-FFF2-40B4-BE49-F238E27FC236}">
                      <a16:creationId xmlns:a16="http://schemas.microsoft.com/office/drawing/2014/main" id="{F275C69D-2BA7-F14E-C0CE-0050725EE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1381" y="2613993"/>
                  <a:ext cx="540000" cy="540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C5672C70-E094-A327-C1E7-80716CD8A072}"/>
                </a:ext>
              </a:extLst>
            </p:cNvPr>
            <p:cNvCxnSpPr>
              <a:cxnSpLocks/>
            </p:cNvCxnSpPr>
            <p:nvPr/>
          </p:nvCxnSpPr>
          <p:spPr>
            <a:xfrm>
              <a:off x="4692452" y="1619836"/>
              <a:ext cx="1375193" cy="113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sellaDiTesto 49">
                  <a:extLst>
                    <a:ext uri="{FF2B5EF4-FFF2-40B4-BE49-F238E27FC236}">
                      <a16:creationId xmlns:a16="http://schemas.microsoft.com/office/drawing/2014/main" id="{E41E4500-428D-B049-C988-AE4885F054FC}"/>
                    </a:ext>
                  </a:extLst>
                </p:cNvPr>
                <p:cNvSpPr txBox="1"/>
                <p:nvPr/>
              </p:nvSpPr>
              <p:spPr>
                <a:xfrm>
                  <a:off x="4735239" y="1147679"/>
                  <a:ext cx="4178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8" name="CasellaDiTesto 49">
                  <a:extLst>
                    <a:ext uri="{FF2B5EF4-FFF2-40B4-BE49-F238E27FC236}">
                      <a16:creationId xmlns:a16="http://schemas.microsoft.com/office/drawing/2014/main" id="{E41E4500-428D-B049-C988-AE4885F054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239" y="1147679"/>
                  <a:ext cx="417838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2899" r="-13043" b="-789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50">
                  <a:extLst>
                    <a:ext uri="{FF2B5EF4-FFF2-40B4-BE49-F238E27FC236}">
                      <a16:creationId xmlns:a16="http://schemas.microsoft.com/office/drawing/2014/main" id="{F2956E41-A501-AA1C-336C-194C87667DAA}"/>
                    </a:ext>
                  </a:extLst>
                </p:cNvPr>
                <p:cNvSpPr txBox="1"/>
                <p:nvPr/>
              </p:nvSpPr>
              <p:spPr>
                <a:xfrm>
                  <a:off x="6648416" y="666754"/>
                  <a:ext cx="417838" cy="491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9" name="CasellaDiTesto 50">
                  <a:extLst>
                    <a:ext uri="{FF2B5EF4-FFF2-40B4-BE49-F238E27FC236}">
                      <a16:creationId xmlns:a16="http://schemas.microsoft.com/office/drawing/2014/main" id="{F2956E41-A501-AA1C-336C-194C87667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8416" y="666754"/>
                  <a:ext cx="417838" cy="491417"/>
                </a:xfrm>
                <a:prstGeom prst="rect">
                  <a:avLst/>
                </a:prstGeom>
                <a:blipFill>
                  <a:blip r:embed="rId12"/>
                  <a:stretch>
                    <a:fillRect r="-5797" b="-493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55DD0E54-E5ED-88C6-579B-3AEE8E518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8357" y="1431103"/>
              <a:ext cx="1158193" cy="64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2FD96457-2507-37A3-68C4-CDFE4EC900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98357" y="2086651"/>
              <a:ext cx="1158193" cy="64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E7233E31-7554-5408-DDCB-8C32E92293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7645" y="1648319"/>
              <a:ext cx="727926" cy="431719"/>
            </a:xfrm>
            <a:prstGeom prst="line">
              <a:avLst/>
            </a:prstGeom>
            <a:ln>
              <a:solidFill>
                <a:schemeClr val="accent3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sellaDiTesto 64">
                  <a:extLst>
                    <a:ext uri="{FF2B5EF4-FFF2-40B4-BE49-F238E27FC236}">
                      <a16:creationId xmlns:a16="http://schemas.microsoft.com/office/drawing/2014/main" id="{0A1AFA20-0527-238B-F377-F9B39B3EF3FD}"/>
                    </a:ext>
                  </a:extLst>
                </p:cNvPr>
                <p:cNvSpPr txBox="1"/>
                <p:nvPr/>
              </p:nvSpPr>
              <p:spPr>
                <a:xfrm>
                  <a:off x="7454702" y="1129056"/>
                  <a:ext cx="4178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7" name="CasellaDiTesto 64">
                  <a:extLst>
                    <a:ext uri="{FF2B5EF4-FFF2-40B4-BE49-F238E27FC236}">
                      <a16:creationId xmlns:a16="http://schemas.microsoft.com/office/drawing/2014/main" id="{0A1AFA20-0527-238B-F377-F9B39B3EF3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4702" y="1129056"/>
                  <a:ext cx="417838" cy="461665"/>
                </a:xfrm>
                <a:prstGeom prst="rect">
                  <a:avLst/>
                </a:prstGeom>
                <a:blipFill>
                  <a:blip r:embed="rId13"/>
                  <a:stretch>
                    <a:fillRect r="-1176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65">
                  <a:extLst>
                    <a:ext uri="{FF2B5EF4-FFF2-40B4-BE49-F238E27FC236}">
                      <a16:creationId xmlns:a16="http://schemas.microsoft.com/office/drawing/2014/main" id="{EDA2CC5F-BC41-FE39-187D-0DCC950133C9}"/>
                    </a:ext>
                  </a:extLst>
                </p:cNvPr>
                <p:cNvSpPr txBox="1"/>
                <p:nvPr/>
              </p:nvSpPr>
              <p:spPr>
                <a:xfrm>
                  <a:off x="7776362" y="2222467"/>
                  <a:ext cx="4178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8" name="CasellaDiTesto 65">
                  <a:extLst>
                    <a:ext uri="{FF2B5EF4-FFF2-40B4-BE49-F238E27FC236}">
                      <a16:creationId xmlns:a16="http://schemas.microsoft.com/office/drawing/2014/main" id="{EDA2CC5F-BC41-FE39-187D-0DCC95013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362" y="2222467"/>
                  <a:ext cx="417838" cy="461665"/>
                </a:xfrm>
                <a:prstGeom prst="rect">
                  <a:avLst/>
                </a:prstGeom>
                <a:blipFill>
                  <a:blip r:embed="rId14"/>
                  <a:stretch>
                    <a:fillRect r="-144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66">
                  <a:extLst>
                    <a:ext uri="{FF2B5EF4-FFF2-40B4-BE49-F238E27FC236}">
                      <a16:creationId xmlns:a16="http://schemas.microsoft.com/office/drawing/2014/main" id="{6C8F55DA-9354-1655-0A13-57F718365BBA}"/>
                    </a:ext>
                  </a:extLst>
                </p:cNvPr>
                <p:cNvSpPr txBox="1"/>
                <p:nvPr/>
              </p:nvSpPr>
              <p:spPr>
                <a:xfrm>
                  <a:off x="5916234" y="1795280"/>
                  <a:ext cx="4178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Calibri" charset="0"/>
                      <a:ea typeface="Geneva" charset="0"/>
                      <a:cs typeface="Geneva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it-IT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it-IT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CasellaDiTesto 66">
                  <a:extLst>
                    <a:ext uri="{FF2B5EF4-FFF2-40B4-BE49-F238E27FC236}">
                      <a16:creationId xmlns:a16="http://schemas.microsoft.com/office/drawing/2014/main" id="{6C8F55DA-9354-1655-0A13-57F718365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6234" y="1795280"/>
                  <a:ext cx="417838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899" r="-4492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Placeholder 3">
                <a:extLst>
                  <a:ext uri="{FF2B5EF4-FFF2-40B4-BE49-F238E27FC236}">
                    <a16:creationId xmlns:a16="http://schemas.microsoft.com/office/drawing/2014/main" id="{74CABBFA-0997-70FE-4150-CB2C27B7DD85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222250" y="3110985"/>
                <a:ext cx="4205476" cy="1460562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300" b="1" i="0" kern="1200">
                    <a:solidFill>
                      <a:srgbClr val="004C97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4572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2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9144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0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3716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9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8288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9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/>
                  <a:t>Charged Lepton Flavor Violation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b="0" dirty="0">
                    <a:solidFill>
                      <a:schemeClr val="accent6"/>
                    </a:solidFill>
                  </a:rPr>
                  <a:t>Without Neutrinos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accent6"/>
                    </a:solidFill>
                  </a:rPr>
                  <a:t>Unobserved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6"/>
                    </a:solidFill>
                  </a:rPr>
                  <a:t>SM predicts it at </a:t>
                </a:r>
                <a14:m>
                  <m:oMath xmlns:m="http://schemas.openxmlformats.org/officeDocument/2006/math">
                    <m:r>
                      <a:rPr lang="it-IT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 :</m:t>
                    </m:r>
                    <m:sSup>
                      <m:sSupPr>
                        <m:ctrlPr>
                          <a:rPr lang="it-IT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sup>
                    </m:sSup>
                  </m:oMath>
                </a14:m>
                <a:endParaRPr lang="en-US" sz="1400" b="0" dirty="0">
                  <a:solidFill>
                    <a:schemeClr val="accent6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6"/>
                    </a:solidFill>
                  </a:rPr>
                  <a:t>Mu2E will observe if above </a:t>
                </a:r>
                <a14:m>
                  <m:oMath xmlns:m="http://schemas.openxmlformats.org/officeDocument/2006/math">
                    <m:r>
                      <a:rPr lang="it-IT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 :</m:t>
                    </m:r>
                    <m:sSup>
                      <m:sSupPr>
                        <m:ctrlPr>
                          <a:rPr lang="it-IT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endParaRPr lang="en-US" sz="1400" b="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0" name="Text Placeholder 3">
                <a:extLst>
                  <a:ext uri="{FF2B5EF4-FFF2-40B4-BE49-F238E27FC236}">
                    <a16:creationId xmlns:a16="http://schemas.microsoft.com/office/drawing/2014/main" id="{74CABBFA-0997-70FE-4150-CB2C27B7DD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0" y="3110985"/>
                <a:ext cx="4205476" cy="1460562"/>
              </a:xfrm>
              <a:prstGeom prst="rect">
                <a:avLst/>
              </a:prstGeom>
              <a:blipFill>
                <a:blip r:embed="rId16"/>
                <a:stretch>
                  <a:fillRect t="-4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AD73778-8D23-C560-22E8-32EE4D20F20F}"/>
              </a:ext>
            </a:extLst>
          </p:cNvPr>
          <p:cNvSpPr>
            <a:spLocks noGrp="1"/>
          </p:cNvSpPr>
          <p:nvPr/>
        </p:nvSpPr>
        <p:spPr>
          <a:xfrm>
            <a:off x="3993016" y="3110985"/>
            <a:ext cx="4206239" cy="144496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Regular Muon Decay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Produces 2 neutrinos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05050"/>
                </a:solidFill>
              </a:rPr>
              <a:t>Common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05050"/>
                </a:solidFill>
              </a:rPr>
              <a:t>Several</a:t>
            </a:r>
            <a:r>
              <a:rPr lang="it-IT" sz="1400" dirty="0">
                <a:solidFill>
                  <a:srgbClr val="505050"/>
                </a:solidFill>
              </a:rPr>
              <a:t> </a:t>
            </a:r>
            <a:r>
              <a:rPr lang="en-GB" sz="1400" dirty="0">
                <a:solidFill>
                  <a:srgbClr val="505050"/>
                </a:solidFill>
              </a:rPr>
              <a:t>possible</a:t>
            </a:r>
            <a:r>
              <a:rPr lang="it-IT" sz="1400" dirty="0">
                <a:solidFill>
                  <a:srgbClr val="505050"/>
                </a:solidFill>
              </a:rPr>
              <a:t> </a:t>
            </a:r>
            <a:r>
              <a:rPr lang="en-GB" sz="1400" dirty="0">
                <a:solidFill>
                  <a:srgbClr val="505050"/>
                </a:solidFill>
              </a:rPr>
              <a:t>channels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solidFill>
                  <a:srgbClr val="505050"/>
                </a:solidFill>
              </a:rPr>
              <a:t>B</a:t>
            </a: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ackgroun</a:t>
            </a:r>
            <a:r>
              <a:rPr lang="en-GB" sz="1400" b="1" dirty="0">
                <a:solidFill>
                  <a:srgbClr val="505050"/>
                </a:solidFill>
              </a:rPr>
              <a:t>d </a:t>
            </a:r>
            <a:r>
              <a:rPr lang="en-GB" sz="1400" dirty="0">
                <a:solidFill>
                  <a:srgbClr val="505050"/>
                </a:solidFill>
              </a:rPr>
              <a:t>for Mu2e</a:t>
            </a:r>
            <a:endParaRPr kumimoji="0" lang="en-GB" sz="1400" b="1" i="0" u="none" strike="noStrike" kern="1200" cap="none" spc="0" normalizeH="0" baseline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  <a:p>
            <a:pPr algn="ctr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DB748C3-AD15-DB67-112E-2250A058E713}"/>
                  </a:ext>
                </a:extLst>
              </p:cNvPr>
              <p:cNvSpPr txBox="1"/>
              <p:nvPr/>
            </p:nvSpPr>
            <p:spPr>
              <a:xfrm>
                <a:off x="2534901" y="1235348"/>
                <a:ext cx="16787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104.9 </m:t>
                      </m:r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it-IT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1DB748C3-AD15-DB67-112E-2250A058E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901" y="1235348"/>
                <a:ext cx="167879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74F7E42-4CCF-22F2-4B1F-26CB8F0777CC}"/>
                  </a:ext>
                </a:extLst>
              </p:cNvPr>
              <p:cNvSpPr txBox="1"/>
              <p:nvPr/>
            </p:nvSpPr>
            <p:spPr>
              <a:xfrm>
                <a:off x="6682210" y="1340697"/>
                <a:ext cx="24312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53 </m:t>
                      </m:r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it-IT" b="0" dirty="0">
                  <a:solidFill>
                    <a:schemeClr val="accent4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𝑤𝑖𝑡h𝑜𝑢𝑡</m:t>
                      </m:r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𝑎𝑡𝑜𝑚</m:t>
                      </m:r>
                      <m:r>
                        <a:rPr lang="it-IT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974F7E42-4CCF-22F2-4B1F-26CB8F077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210" y="1340697"/>
                <a:ext cx="2431242" cy="830997"/>
              </a:xfrm>
              <a:prstGeom prst="rect">
                <a:avLst/>
              </a:prstGeom>
              <a:blipFill>
                <a:blip r:embed="rId18"/>
                <a:stretch>
                  <a:fillRect r="-2256" b="-9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7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How am I doing it? – Time Calibration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1E2417A-455F-5CE3-86F5-B525C7DC1E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1" y="969226"/>
            <a:ext cx="4114800" cy="3750825"/>
          </a:xfrm>
        </p:spPr>
        <p:txBody>
          <a:bodyPr/>
          <a:lstStyle/>
          <a:p>
            <a:r>
              <a:rPr lang="en-US" sz="1600" dirty="0"/>
              <a:t>Current events amount to:</a:t>
            </a:r>
          </a:p>
          <a:p>
            <a:pPr lvl="1"/>
            <a:r>
              <a:rPr lang="en-US" sz="1400" dirty="0"/>
              <a:t>About 2 h of data</a:t>
            </a:r>
          </a:p>
          <a:p>
            <a:pPr lvl="1"/>
            <a:r>
              <a:rPr lang="en-US" sz="1400" dirty="0"/>
              <a:t>About 60 crystals</a:t>
            </a:r>
          </a:p>
          <a:p>
            <a:r>
              <a:rPr lang="en-US" sz="1600" dirty="0"/>
              <a:t>Expect to have 100 times the hits once completed</a:t>
            </a:r>
          </a:p>
          <a:p>
            <a:r>
              <a:rPr lang="en-US" sz="1600" dirty="0"/>
              <a:t>Use parallelism (EAF):</a:t>
            </a:r>
          </a:p>
          <a:p>
            <a:pPr lvl="1"/>
            <a:r>
              <a:rPr lang="en-US" sz="1400" dirty="0"/>
              <a:t>In linear fits</a:t>
            </a:r>
          </a:p>
          <a:p>
            <a:pPr lvl="1"/>
            <a:r>
              <a:rPr lang="en-US" sz="1400" dirty="0"/>
              <a:t>In computing residuals</a:t>
            </a:r>
          </a:p>
          <a:p>
            <a:r>
              <a:rPr lang="en-US" sz="1600" dirty="0"/>
              <a:t>Keep graphs optional, do not create a graph each time you need a fit</a:t>
            </a:r>
          </a:p>
          <a:p>
            <a:pPr lvl="1"/>
            <a:endParaRPr lang="en-US" sz="1400" dirty="0"/>
          </a:p>
        </p:txBody>
      </p:sp>
      <p:sp>
        <p:nvSpPr>
          <p:cNvPr id="3" name="Rettangolo con angoli in alto ritagliati 2">
            <a:extLst>
              <a:ext uri="{FF2B5EF4-FFF2-40B4-BE49-F238E27FC236}">
                <a16:creationId xmlns:a16="http://schemas.microsoft.com/office/drawing/2014/main" id="{5287E8EF-3B6C-6294-D6C6-49FDDC88FC35}"/>
              </a:ext>
            </a:extLst>
          </p:cNvPr>
          <p:cNvSpPr/>
          <p:nvPr/>
        </p:nvSpPr>
        <p:spPr>
          <a:xfrm>
            <a:off x="5506794" y="960843"/>
            <a:ext cx="2713007" cy="389188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dirty="0"/>
              <a:t>Linear </a:t>
            </a:r>
            <a:r>
              <a:rPr lang="it-IT" dirty="0" err="1"/>
              <a:t>Fits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DBDC891-A5A4-C482-A5C9-070D55488CAA}"/>
              </a:ext>
            </a:extLst>
          </p:cNvPr>
          <p:cNvSpPr/>
          <p:nvPr/>
        </p:nvSpPr>
        <p:spPr>
          <a:xfrm>
            <a:off x="6315589" y="334127"/>
            <a:ext cx="1103086" cy="38060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Tree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857639C-A630-AF02-D262-08438EF25692}"/>
              </a:ext>
            </a:extLst>
          </p:cNvPr>
          <p:cNvSpPr/>
          <p:nvPr/>
        </p:nvSpPr>
        <p:spPr>
          <a:xfrm>
            <a:off x="5622679" y="1378133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9C6C2368-FA1D-6CE0-BC1B-1FD0CADBCDA9}"/>
              </a:ext>
            </a:extLst>
          </p:cNvPr>
          <p:cNvSpPr/>
          <p:nvPr/>
        </p:nvSpPr>
        <p:spPr>
          <a:xfrm>
            <a:off x="6705017" y="751941"/>
            <a:ext cx="320479" cy="19684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6F19EA87-580C-E122-1401-C17C812C2214}"/>
              </a:ext>
            </a:extLst>
          </p:cNvPr>
          <p:cNvSpPr/>
          <p:nvPr/>
        </p:nvSpPr>
        <p:spPr>
          <a:xfrm>
            <a:off x="5975859" y="1369315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A0E317AF-2725-0998-991D-A215AB5C2B15}"/>
              </a:ext>
            </a:extLst>
          </p:cNvPr>
          <p:cNvSpPr/>
          <p:nvPr/>
        </p:nvSpPr>
        <p:spPr>
          <a:xfrm>
            <a:off x="7049011" y="1369314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A9CC71A0-10F8-AF30-EF17-2561E401BB43}"/>
              </a:ext>
            </a:extLst>
          </p:cNvPr>
          <p:cNvSpPr/>
          <p:nvPr/>
        </p:nvSpPr>
        <p:spPr>
          <a:xfrm>
            <a:off x="7405401" y="1379314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EAFD1A75-70AD-490D-F5A3-F5E487E8C024}"/>
              </a:ext>
            </a:extLst>
          </p:cNvPr>
          <p:cNvSpPr/>
          <p:nvPr/>
        </p:nvSpPr>
        <p:spPr>
          <a:xfrm>
            <a:off x="7759444" y="1387242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862D3C26-6636-87E1-E1CB-8933E1CCECAC}"/>
              </a:ext>
            </a:extLst>
          </p:cNvPr>
          <p:cNvSpPr/>
          <p:nvPr/>
        </p:nvSpPr>
        <p:spPr>
          <a:xfrm>
            <a:off x="6692621" y="1379314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E332077C-940E-D64C-40CB-F060ECF3A59D}"/>
              </a:ext>
            </a:extLst>
          </p:cNvPr>
          <p:cNvSpPr/>
          <p:nvPr/>
        </p:nvSpPr>
        <p:spPr>
          <a:xfrm>
            <a:off x="6335845" y="1379314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0E99E95F-71D3-391D-0945-7818D29B3282}"/>
              </a:ext>
            </a:extLst>
          </p:cNvPr>
          <p:cNvSpPr/>
          <p:nvPr/>
        </p:nvSpPr>
        <p:spPr>
          <a:xfrm>
            <a:off x="5622679" y="2134914"/>
            <a:ext cx="2457244" cy="38060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Cuts</a:t>
            </a:r>
            <a:endParaRPr lang="it-IT" dirty="0"/>
          </a:p>
        </p:txBody>
      </p:sp>
      <p:sp>
        <p:nvSpPr>
          <p:cNvPr id="24" name="Rettangolo con angoli in alto ritagliati 23">
            <a:extLst>
              <a:ext uri="{FF2B5EF4-FFF2-40B4-BE49-F238E27FC236}">
                <a16:creationId xmlns:a16="http://schemas.microsoft.com/office/drawing/2014/main" id="{2EAA3727-5BF6-EAD6-6F8A-5A64EA89D2A5}"/>
              </a:ext>
            </a:extLst>
          </p:cNvPr>
          <p:cNvSpPr/>
          <p:nvPr/>
        </p:nvSpPr>
        <p:spPr>
          <a:xfrm>
            <a:off x="5487744" y="2770593"/>
            <a:ext cx="2713007" cy="389188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dirty="0" err="1"/>
              <a:t>Residuals</a:t>
            </a:r>
            <a:endParaRPr lang="it-IT" dirty="0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A1D565CF-D77C-D2BF-FCE0-A8D824A1E430}"/>
              </a:ext>
            </a:extLst>
          </p:cNvPr>
          <p:cNvSpPr/>
          <p:nvPr/>
        </p:nvSpPr>
        <p:spPr>
          <a:xfrm>
            <a:off x="5603629" y="3187883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54A75162-6C40-3C0A-584C-7D93F1488B81}"/>
              </a:ext>
            </a:extLst>
          </p:cNvPr>
          <p:cNvSpPr/>
          <p:nvPr/>
        </p:nvSpPr>
        <p:spPr>
          <a:xfrm>
            <a:off x="6685967" y="2561691"/>
            <a:ext cx="320479" cy="196844"/>
          </a:xfrm>
          <a:prstGeom prst="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4873A684-C482-CEE7-8CF6-2EAD7D56734A}"/>
              </a:ext>
            </a:extLst>
          </p:cNvPr>
          <p:cNvSpPr/>
          <p:nvPr/>
        </p:nvSpPr>
        <p:spPr>
          <a:xfrm>
            <a:off x="5956809" y="3179065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in giù 27">
            <a:extLst>
              <a:ext uri="{FF2B5EF4-FFF2-40B4-BE49-F238E27FC236}">
                <a16:creationId xmlns:a16="http://schemas.microsoft.com/office/drawing/2014/main" id="{5084DBF9-F438-96EC-188E-3D5FED5173C1}"/>
              </a:ext>
            </a:extLst>
          </p:cNvPr>
          <p:cNvSpPr/>
          <p:nvPr/>
        </p:nvSpPr>
        <p:spPr>
          <a:xfrm>
            <a:off x="7029961" y="3179064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Freccia in giù 28">
            <a:extLst>
              <a:ext uri="{FF2B5EF4-FFF2-40B4-BE49-F238E27FC236}">
                <a16:creationId xmlns:a16="http://schemas.microsoft.com/office/drawing/2014/main" id="{800FACB4-33C5-C023-8DF4-82D6A7F94751}"/>
              </a:ext>
            </a:extLst>
          </p:cNvPr>
          <p:cNvSpPr/>
          <p:nvPr/>
        </p:nvSpPr>
        <p:spPr>
          <a:xfrm>
            <a:off x="7386351" y="3189064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CD794B14-1306-F415-E421-523AAC73B680}"/>
              </a:ext>
            </a:extLst>
          </p:cNvPr>
          <p:cNvSpPr/>
          <p:nvPr/>
        </p:nvSpPr>
        <p:spPr>
          <a:xfrm>
            <a:off x="7740394" y="3196992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in giù 30">
            <a:extLst>
              <a:ext uri="{FF2B5EF4-FFF2-40B4-BE49-F238E27FC236}">
                <a16:creationId xmlns:a16="http://schemas.microsoft.com/office/drawing/2014/main" id="{CEA13E88-2E38-C124-C994-E09095A74266}"/>
              </a:ext>
            </a:extLst>
          </p:cNvPr>
          <p:cNvSpPr/>
          <p:nvPr/>
        </p:nvSpPr>
        <p:spPr>
          <a:xfrm>
            <a:off x="6673571" y="3189064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>
            <a:extLst>
              <a:ext uri="{FF2B5EF4-FFF2-40B4-BE49-F238E27FC236}">
                <a16:creationId xmlns:a16="http://schemas.microsoft.com/office/drawing/2014/main" id="{D8D97A29-A90C-1899-204B-93372DE1B528}"/>
              </a:ext>
            </a:extLst>
          </p:cNvPr>
          <p:cNvSpPr/>
          <p:nvPr/>
        </p:nvSpPr>
        <p:spPr>
          <a:xfrm>
            <a:off x="6316795" y="3189064"/>
            <a:ext cx="320479" cy="6676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93A71F60-9C1A-2876-B559-314FDA57EE19}"/>
              </a:ext>
            </a:extLst>
          </p:cNvPr>
          <p:cNvSpPr/>
          <p:nvPr/>
        </p:nvSpPr>
        <p:spPr>
          <a:xfrm>
            <a:off x="5603629" y="3901860"/>
            <a:ext cx="2457244" cy="38060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Corrections</a:t>
            </a:r>
            <a:endParaRPr lang="it-IT" dirty="0"/>
          </a:p>
        </p:txBody>
      </p:sp>
      <p:sp>
        <p:nvSpPr>
          <p:cNvPr id="34" name="Freccia circolare a sinistra 33">
            <a:extLst>
              <a:ext uri="{FF2B5EF4-FFF2-40B4-BE49-F238E27FC236}">
                <a16:creationId xmlns:a16="http://schemas.microsoft.com/office/drawing/2014/main" id="{6AA74AC0-3493-1346-8109-E3BF75FD6FC7}"/>
              </a:ext>
            </a:extLst>
          </p:cNvPr>
          <p:cNvSpPr/>
          <p:nvPr/>
        </p:nvSpPr>
        <p:spPr>
          <a:xfrm flipV="1">
            <a:off x="8233452" y="334127"/>
            <a:ext cx="641000" cy="3891414"/>
          </a:xfrm>
          <a:prstGeom prst="curvedLeftArrow">
            <a:avLst>
              <a:gd name="adj1" fmla="val 19056"/>
              <a:gd name="adj2" fmla="val 90962"/>
              <a:gd name="adj3" fmla="val 257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1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How do we do it?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pic>
        <p:nvPicPr>
          <p:cNvPr id="3" name="Immagine 2" descr="Immagine che contiene schermata, testo, linea&#10;&#10;Descrizione generata automaticamente">
            <a:extLst>
              <a:ext uri="{FF2B5EF4-FFF2-40B4-BE49-F238E27FC236}">
                <a16:creationId xmlns:a16="http://schemas.microsoft.com/office/drawing/2014/main" id="{B301A7AF-E24F-5815-4D6E-F6F00D38B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2" y="1060222"/>
            <a:ext cx="9100575" cy="2194379"/>
          </a:xfrm>
          <a:prstGeom prst="rect">
            <a:avLst/>
          </a:prstGeom>
        </p:spPr>
      </p:pic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DF8F050-9CBB-2785-79E0-921D7DEF6A09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29419" y="3509593"/>
            <a:ext cx="791857" cy="403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B9340D5-9B5D-60A1-97BA-D482EF572BB8}"/>
                  </a:ext>
                </a:extLst>
              </p:cNvPr>
              <p:cNvSpPr txBox="1"/>
              <p:nvPr/>
            </p:nvSpPr>
            <p:spPr>
              <a:xfrm>
                <a:off x="242750" y="3586110"/>
                <a:ext cx="428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EB9340D5-9B5D-60A1-97BA-D482EF572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50" y="3586110"/>
                <a:ext cx="428899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A37046C0-0964-C8F3-50F5-F8D3F9FE752C}"/>
                  </a:ext>
                </a:extLst>
              </p:cNvPr>
              <p:cNvSpPr/>
              <p:nvPr/>
            </p:nvSpPr>
            <p:spPr>
              <a:xfrm>
                <a:off x="1142195" y="3834224"/>
                <a:ext cx="540000" cy="54000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A37046C0-0964-C8F3-50F5-F8D3F9FE7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95" y="3834224"/>
                <a:ext cx="540000" cy="5400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CA228088-4369-0A29-D5DB-160A3A4C4346}"/>
              </a:ext>
            </a:extLst>
          </p:cNvPr>
          <p:cNvCxnSpPr>
            <a:cxnSpLocks/>
            <a:stCxn id="22" idx="7"/>
          </p:cNvCxnSpPr>
          <p:nvPr/>
        </p:nvCxnSpPr>
        <p:spPr>
          <a:xfrm flipV="1">
            <a:off x="1603114" y="3509593"/>
            <a:ext cx="1069087" cy="403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E64F47F2-DFEB-414B-B41B-9542F631941D}"/>
                  </a:ext>
                </a:extLst>
              </p:cNvPr>
              <p:cNvSpPr txBox="1"/>
              <p:nvPr/>
            </p:nvSpPr>
            <p:spPr>
              <a:xfrm>
                <a:off x="1877078" y="3156945"/>
                <a:ext cx="629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E64F47F2-DFEB-414B-B41B-9542F6319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78" y="3156945"/>
                <a:ext cx="6297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E38580D2-3C85-539F-3CDD-1DD4B4A60A14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2671358" y="3509593"/>
            <a:ext cx="2646875" cy="533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E35E2D11-264A-742C-0162-18D1E5B138A9}"/>
                  </a:ext>
                </a:extLst>
              </p:cNvPr>
              <p:cNvSpPr txBox="1"/>
              <p:nvPr/>
            </p:nvSpPr>
            <p:spPr>
              <a:xfrm>
                <a:off x="4686713" y="3480616"/>
                <a:ext cx="6064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E35E2D11-264A-742C-0162-18D1E5B13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13" y="3480616"/>
                <a:ext cx="606448" cy="461665"/>
              </a:xfrm>
              <a:prstGeom prst="rect">
                <a:avLst/>
              </a:prstGeom>
              <a:blipFill>
                <a:blip r:embed="rId11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e 40">
                <a:extLst>
                  <a:ext uri="{FF2B5EF4-FFF2-40B4-BE49-F238E27FC236}">
                    <a16:creationId xmlns:a16="http://schemas.microsoft.com/office/drawing/2014/main" id="{9E3F23C3-C716-0964-5092-007EDE03390E}"/>
                  </a:ext>
                </a:extLst>
              </p:cNvPr>
              <p:cNvSpPr/>
              <p:nvPr/>
            </p:nvSpPr>
            <p:spPr>
              <a:xfrm>
                <a:off x="5498233" y="3769632"/>
                <a:ext cx="540000" cy="540000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𝐴𝑙</m:t>
                      </m:r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41" name="Ovale 40">
                <a:extLst>
                  <a:ext uri="{FF2B5EF4-FFF2-40B4-BE49-F238E27FC236}">
                    <a16:creationId xmlns:a16="http://schemas.microsoft.com/office/drawing/2014/main" id="{9E3F23C3-C716-0964-5092-007EDE033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233" y="3769632"/>
                <a:ext cx="540000" cy="5400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e 52">
            <a:extLst>
              <a:ext uri="{FF2B5EF4-FFF2-40B4-BE49-F238E27FC236}">
                <a16:creationId xmlns:a16="http://schemas.microsoft.com/office/drawing/2014/main" id="{DA28A082-DE79-2368-F7C0-FA770D81E84D}"/>
              </a:ext>
            </a:extLst>
          </p:cNvPr>
          <p:cNvSpPr/>
          <p:nvPr/>
        </p:nvSpPr>
        <p:spPr>
          <a:xfrm>
            <a:off x="5318233" y="3592623"/>
            <a:ext cx="900000" cy="900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8B2D4918-55AB-F480-8AA4-1DAF5465C502}"/>
              </a:ext>
            </a:extLst>
          </p:cNvPr>
          <p:cNvCxnSpPr>
            <a:cxnSpLocks/>
          </p:cNvCxnSpPr>
          <p:nvPr/>
        </p:nvCxnSpPr>
        <p:spPr>
          <a:xfrm flipH="1" flipV="1">
            <a:off x="2672201" y="3509593"/>
            <a:ext cx="488854" cy="58054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302B3282-FFAE-4405-7F2D-4664FE18929E}"/>
                  </a:ext>
                </a:extLst>
              </p:cNvPr>
              <p:cNvSpPr txBox="1"/>
              <p:nvPr/>
            </p:nvSpPr>
            <p:spPr>
              <a:xfrm>
                <a:off x="3105127" y="3968974"/>
                <a:ext cx="550664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it-IT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302B3282-FFAE-4405-7F2D-4664FE189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27" y="3968974"/>
                <a:ext cx="550664" cy="491417"/>
              </a:xfrm>
              <a:prstGeom prst="rect">
                <a:avLst/>
              </a:prstGeom>
              <a:blipFill>
                <a:blip r:embed="rId1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DE5C24B4-FEB9-3C42-57CA-ABE360F0F5E8}"/>
              </a:ext>
            </a:extLst>
          </p:cNvPr>
          <p:cNvCxnSpPr>
            <a:cxnSpLocks/>
            <a:stCxn id="53" idx="6"/>
          </p:cNvCxnSpPr>
          <p:nvPr/>
        </p:nvCxnSpPr>
        <p:spPr>
          <a:xfrm flipV="1">
            <a:off x="6218233" y="3354731"/>
            <a:ext cx="2461423" cy="687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B94EA8E7-A4A7-812A-FE96-DE1E9F3D03E5}"/>
                  </a:ext>
                </a:extLst>
              </p:cNvPr>
              <p:cNvSpPr txBox="1"/>
              <p:nvPr/>
            </p:nvSpPr>
            <p:spPr>
              <a:xfrm>
                <a:off x="8087138" y="3448369"/>
                <a:ext cx="598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B94EA8E7-A4A7-812A-FE96-DE1E9F3D0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138" y="3448369"/>
                <a:ext cx="59862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54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The Calorimeter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pic>
        <p:nvPicPr>
          <p:cNvPr id="5" name="Picture 16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6458D2B4-B379-4791-444E-71098B528B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60" r="2730" b="4354"/>
          <a:stretch/>
        </p:blipFill>
        <p:spPr>
          <a:xfrm>
            <a:off x="4572000" y="714730"/>
            <a:ext cx="4440877" cy="3444003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8E6B1F-DCAF-3470-956F-A13B5769B4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" y="973296"/>
            <a:ext cx="3889829" cy="2725341"/>
          </a:xfrm>
        </p:spPr>
        <p:txBody>
          <a:bodyPr/>
          <a:lstStyle/>
          <a:p>
            <a:r>
              <a:rPr lang="en-US" sz="1600" dirty="0"/>
              <a:t>Consists of 2 disks, each holding 674 crystals</a:t>
            </a:r>
          </a:p>
          <a:p>
            <a:r>
              <a:rPr lang="en-US" sz="1600" dirty="0"/>
              <a:t>Each </a:t>
            </a:r>
            <a:r>
              <a:rPr lang="en-US" sz="1600" dirty="0" err="1"/>
              <a:t>CsI</a:t>
            </a:r>
            <a:r>
              <a:rPr lang="en-US" sz="1600" dirty="0"/>
              <a:t> crystal measures 34x34x200 mm</a:t>
            </a:r>
            <a:r>
              <a:rPr lang="en-US" sz="1600" baseline="30000" dirty="0"/>
              <a:t>3  </a:t>
            </a:r>
            <a:r>
              <a:rPr lang="en-US" sz="1600" dirty="0"/>
              <a:t>and is read by two </a:t>
            </a:r>
            <a:r>
              <a:rPr lang="en-US" sz="1600" dirty="0" err="1"/>
              <a:t>SiPMs</a:t>
            </a:r>
            <a:r>
              <a:rPr lang="en-US" sz="1600" dirty="0"/>
              <a:t> with two independent channels</a:t>
            </a:r>
          </a:p>
          <a:p>
            <a:r>
              <a:rPr lang="en-US" sz="1600" dirty="0"/>
              <a:t>Calibration:</a:t>
            </a:r>
          </a:p>
          <a:p>
            <a:pPr lvl="1"/>
            <a:r>
              <a:rPr lang="en-US" sz="1400" dirty="0"/>
              <a:t>Activated fluid</a:t>
            </a:r>
          </a:p>
          <a:p>
            <a:pPr lvl="1"/>
            <a:r>
              <a:rPr lang="en-US" sz="1400" dirty="0"/>
              <a:t>LASER system</a:t>
            </a:r>
          </a:p>
          <a:p>
            <a:pPr lvl="1"/>
            <a:r>
              <a:rPr lang="en-US" sz="1400" dirty="0"/>
              <a:t>Cosmic rays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CF99798-1DF4-1710-B8B5-30DCA093D3A9}"/>
              </a:ext>
            </a:extLst>
          </p:cNvPr>
          <p:cNvSpPr txBox="1"/>
          <p:nvPr/>
        </p:nvSpPr>
        <p:spPr>
          <a:xfrm>
            <a:off x="4575241" y="4174854"/>
            <a:ext cx="4437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Back view of one of the calorimeter disks, electrons will come from the opposite face of the apparatus.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My project I - Event Display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A7897F0-CED6-4FDD-1D9A-BAFE2F7BEF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5421" y="991569"/>
            <a:ext cx="4370580" cy="3740736"/>
          </a:xfrm>
        </p:spPr>
        <p:txBody>
          <a:bodyPr/>
          <a:lstStyle/>
          <a:p>
            <a:r>
              <a:rPr lang="en-US" sz="1600" dirty="0"/>
              <a:t>Vertical Slice Test: first </a:t>
            </a:r>
            <a:r>
              <a:rPr lang="en-US" sz="1600" b="1" dirty="0"/>
              <a:t>real</a:t>
            </a:r>
            <a:r>
              <a:rPr lang="en-US" sz="1600" dirty="0"/>
              <a:t> calorimeter cosmic ray events detected by six readout boards</a:t>
            </a:r>
          </a:p>
          <a:p>
            <a:pPr lvl="1"/>
            <a:r>
              <a:rPr lang="en-US" sz="1400" dirty="0"/>
              <a:t>58/674 crystals read</a:t>
            </a:r>
          </a:p>
          <a:p>
            <a:pPr lvl="1"/>
            <a:r>
              <a:rPr lang="en-US" sz="1400" dirty="0"/>
              <a:t>Not contiguous</a:t>
            </a:r>
          </a:p>
          <a:p>
            <a:r>
              <a:rPr lang="en-US" sz="1600" dirty="0"/>
              <a:t>Available plots:</a:t>
            </a:r>
          </a:p>
          <a:p>
            <a:pPr lvl="1"/>
            <a:r>
              <a:rPr lang="en-US" sz="1400" dirty="0"/>
              <a:t>Signal peak (linked to energy)</a:t>
            </a:r>
          </a:p>
          <a:p>
            <a:pPr lvl="1"/>
            <a:r>
              <a:rPr lang="en-US" sz="1400" dirty="0"/>
              <a:t>Time differences (between </a:t>
            </a:r>
            <a:r>
              <a:rPr lang="en-US" sz="1400" dirty="0" err="1"/>
              <a:t>SiPMs</a:t>
            </a:r>
            <a:r>
              <a:rPr lang="en-US" sz="1400" dirty="0"/>
              <a:t>)</a:t>
            </a:r>
            <a:endParaRPr lang="en-US" sz="1600" dirty="0"/>
          </a:p>
          <a:p>
            <a:r>
              <a:rPr lang="en-US" sz="1600" dirty="0"/>
              <a:t>Linear fits of hits above a threshold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11A00C7-6FDE-0A25-0689-A69FF67DE35A}"/>
              </a:ext>
            </a:extLst>
          </p:cNvPr>
          <p:cNvGrpSpPr>
            <a:grpSpLocks noChangeAspect="1"/>
          </p:cNvGrpSpPr>
          <p:nvPr/>
        </p:nvGrpSpPr>
        <p:grpSpPr>
          <a:xfrm>
            <a:off x="4470400" y="554276"/>
            <a:ext cx="4455886" cy="4182957"/>
            <a:chOff x="4730877" y="789198"/>
            <a:chExt cx="4026430" cy="418295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43D38E00-C129-86FF-E7ED-240A88EBF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620" b="620"/>
            <a:stretch/>
          </p:blipFill>
          <p:spPr>
            <a:xfrm>
              <a:off x="4730877" y="789198"/>
              <a:ext cx="4026430" cy="3871720"/>
            </a:xfrm>
            <a:prstGeom prst="rect">
              <a:avLst/>
            </a:prstGeom>
          </p:spPr>
        </p:pic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FF281E1-86B4-44FC-3869-1EABF9CA174A}"/>
                </a:ext>
              </a:extLst>
            </p:cNvPr>
            <p:cNvSpPr txBox="1"/>
            <p:nvPr/>
          </p:nvSpPr>
          <p:spPr>
            <a:xfrm>
              <a:off x="4977296" y="4464324"/>
              <a:ext cx="353359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 algn="ctr"/>
              <a:r>
                <a:rPr lang="en-US" sz="900" dirty="0">
                  <a:latin typeface="Helvetica" pitchFamily="2" charset="0"/>
                </a:rPr>
                <a:t>Frontal view of one of the calorimeter disks during a cosmic ray event, crystals are drawn and colored if activated, event fit in red.</a:t>
              </a:r>
            </a:p>
            <a:p>
              <a:pPr algn="ctr"/>
              <a:endParaRPr lang="en-US" sz="900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09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EE50EB4-55C8-691F-E152-9A4D11EE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0E759-47E4-4EDA-A42F-BD3830EBF85E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8499DD-9BC8-2743-5AD1-F6B306B2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1A5681-A890-E877-BA36-25CFA639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Immagine 8" descr="Immagine che contiene testo, schermata, schermo, Carattere&#10;&#10;Descrizione generata automaticamente">
            <a:extLst>
              <a:ext uri="{FF2B5EF4-FFF2-40B4-BE49-F238E27FC236}">
                <a16:creationId xmlns:a16="http://schemas.microsoft.com/office/drawing/2014/main" id="{653DDC51-7F9C-FE97-1EB1-48858B31B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0" y="374463"/>
            <a:ext cx="2691152" cy="1757997"/>
          </a:xfrm>
          <a:prstGeom prst="rect">
            <a:avLst/>
          </a:prstGeom>
        </p:spPr>
      </p:pic>
      <p:pic>
        <p:nvPicPr>
          <p:cNvPr id="15" name="Immagine 14" descr="Immagine che contiene testo, schermata, diagramma, numero&#10;&#10;Descrizione generata automaticamente">
            <a:extLst>
              <a:ext uri="{FF2B5EF4-FFF2-40B4-BE49-F238E27FC236}">
                <a16:creationId xmlns:a16="http://schemas.microsoft.com/office/drawing/2014/main" id="{6C04B2C2-FC1A-635C-7634-AAF3D941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78" y="374462"/>
            <a:ext cx="3722437" cy="3309899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A937A07F-2272-AD33-66A5-6AD7F707AF9B}"/>
              </a:ext>
            </a:extLst>
          </p:cNvPr>
          <p:cNvSpPr txBox="1"/>
          <p:nvPr/>
        </p:nvSpPr>
        <p:spPr>
          <a:xfrm>
            <a:off x="5006634" y="3773429"/>
            <a:ext cx="391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Frontal view of one of the calorimeter disks during a vertical cosmic ray event, crystals are drawn and colored if activated, vertical events are not fitted, but a blue vertical line is drawn over the centroid 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E1956902-0D36-FAAC-C41B-40CB8075D2EE}"/>
              </a:ext>
            </a:extLst>
          </p:cNvPr>
          <p:cNvSpPr txBox="1"/>
          <p:nvPr/>
        </p:nvSpPr>
        <p:spPr>
          <a:xfrm>
            <a:off x="3121839" y="374463"/>
            <a:ext cx="176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Main control window of the event display program, fields display the current values and can be edited by the user to filter the next event to show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09D8DA4A-5C0A-9ADB-EF60-595289CD3F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090" y="2256971"/>
                <a:ext cx="4474224" cy="2475334"/>
              </a:xfrm>
              <a:prstGeom prst="rect">
                <a:avLst/>
              </a:prstGeom>
            </p:spPr>
            <p:txBody>
              <a:bodyPr vert="horz"/>
              <a:lstStyle>
                <a:lvl1pPr marL="230188" indent="-230188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4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6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4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2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2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/>
                  <a:t>Indexing of the tree</a:t>
                </a:r>
              </a:p>
              <a:p>
                <a:r>
                  <a:rPr lang="en-US" sz="1600" dirty="0"/>
                  <a:t>Editable filtering criteria for the next event to show</a:t>
                </a:r>
              </a:p>
              <a:p>
                <a:r>
                  <a:rPr lang="en-US" sz="1600" dirty="0"/>
                  <a:t>Filters are skipped if the user manually changes the event number / run</a:t>
                </a:r>
              </a:p>
              <a:p>
                <a:r>
                  <a:rPr lang="en-US" sz="1600" dirty="0"/>
                  <a:t>Three policies for vertical events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Vertical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&lt;34.4 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Content Placeholder 1">
                <a:extLst>
                  <a:ext uri="{FF2B5EF4-FFF2-40B4-BE49-F238E27FC236}">
                    <a16:creationId xmlns:a16="http://schemas.microsoft.com/office/drawing/2014/main" id="{09D8DA4A-5C0A-9ADB-EF60-595289CD3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0" y="2256971"/>
                <a:ext cx="4474224" cy="2475334"/>
              </a:xfrm>
              <a:prstGeom prst="rect">
                <a:avLst/>
              </a:prstGeom>
              <a:blipFill>
                <a:blip r:embed="rId4"/>
                <a:stretch>
                  <a:fillRect l="-545" t="-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o 23">
            <a:extLst>
              <a:ext uri="{FF2B5EF4-FFF2-40B4-BE49-F238E27FC236}">
                <a16:creationId xmlns:a16="http://schemas.microsoft.com/office/drawing/2014/main" id="{422306B8-4B70-8AEC-670C-5FD780EE2266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25" name="Picture 6" descr="mu2e_logo_oval.png">
              <a:extLst>
                <a:ext uri="{FF2B5EF4-FFF2-40B4-BE49-F238E27FC236}">
                  <a16:creationId xmlns:a16="http://schemas.microsoft.com/office/drawing/2014/main" id="{607CAF49-3A31-F15F-BFB7-09F9ABA4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9938CFD1-54DA-F486-ADDA-DF5E247E8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A121B62F-CB96-668D-49ED-E71F020E2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221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EE50EB4-55C8-691F-E152-9A4D11EE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90E759-47E4-4EDA-A42F-BD3830EBF85E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48499DD-9BC8-2743-5AD1-F6B306B2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1A5681-A890-E877-BA36-25CFA639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C04B2C2-FC1A-635C-7634-AAF3D941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4678" y="377840"/>
            <a:ext cx="3722437" cy="3303142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A937A07F-2272-AD33-66A5-6AD7F707AF9B}"/>
              </a:ext>
            </a:extLst>
          </p:cNvPr>
          <p:cNvSpPr txBox="1"/>
          <p:nvPr/>
        </p:nvSpPr>
        <p:spPr>
          <a:xfrm>
            <a:off x="5006634" y="3773429"/>
            <a:ext cx="391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Frontal view of one of the calorimeter disks, the color of cells represents the total number of hits over the entire reconstructed file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E1956902-0D36-FAAC-C41B-40CB8075D2EE}"/>
              </a:ext>
            </a:extLst>
          </p:cNvPr>
          <p:cNvSpPr txBox="1"/>
          <p:nvPr/>
        </p:nvSpPr>
        <p:spPr>
          <a:xfrm>
            <a:off x="222250" y="1404874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Control panel of the event display program when in “Averages” mode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9D8DA4A-5C0A-9ADB-EF60-595289CD3FDB}"/>
              </a:ext>
            </a:extLst>
          </p:cNvPr>
          <p:cNvSpPr txBox="1">
            <a:spLocks/>
          </p:cNvSpPr>
          <p:nvPr/>
        </p:nvSpPr>
        <p:spPr>
          <a:xfrm>
            <a:off x="429419" y="1774206"/>
            <a:ext cx="4474224" cy="2475334"/>
          </a:xfrm>
          <a:prstGeom prst="rect">
            <a:avLst/>
          </a:prstGeom>
        </p:spPr>
        <p:txBody>
          <a:bodyPr vert="horz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Loading all the events from the file</a:t>
            </a:r>
          </a:p>
          <a:p>
            <a:r>
              <a:rPr lang="en-US" sz="1600" dirty="0"/>
              <a:t>For each crystal we can draw:</a:t>
            </a:r>
          </a:p>
          <a:p>
            <a:pPr lvl="1"/>
            <a:r>
              <a:rPr lang="en-US" sz="2000" dirty="0"/>
              <a:t>Average peak amplitude</a:t>
            </a:r>
          </a:p>
          <a:p>
            <a:pPr lvl="1"/>
            <a:r>
              <a:rPr lang="en-US" sz="2000" dirty="0"/>
              <a:t>Number of hits</a:t>
            </a:r>
          </a:p>
          <a:p>
            <a:pPr lvl="1"/>
            <a:r>
              <a:rPr lang="en-US" sz="2000" dirty="0"/>
              <a:t>Average time difference</a:t>
            </a:r>
          </a:p>
        </p:txBody>
      </p:sp>
      <p:pic>
        <p:nvPicPr>
          <p:cNvPr id="6" name="Immagine 5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710A3094-37A7-AA40-B181-331F0811E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7" y="262326"/>
            <a:ext cx="2875451" cy="1004675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6A6003A0-A5C5-FBC8-8BEC-F00C215853B3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8" name="Picture 6" descr="mu2e_logo_oval.png">
              <a:extLst>
                <a:ext uri="{FF2B5EF4-FFF2-40B4-BE49-F238E27FC236}">
                  <a16:creationId xmlns:a16="http://schemas.microsoft.com/office/drawing/2014/main" id="{838A0D97-732E-4D0A-BE84-8EC150C0A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F1D5C5CF-0B48-2293-A069-657349777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317AEE54-00FF-2CDA-5A47-61D091F3A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09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Template fitting window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9C893CB-40FD-7700-503B-75ADE0BC708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" y="907702"/>
            <a:ext cx="3945364" cy="2725341"/>
          </a:xfrm>
        </p:spPr>
        <p:txBody>
          <a:bodyPr/>
          <a:lstStyle/>
          <a:p>
            <a:r>
              <a:rPr lang="en-US" sz="1600" dirty="0"/>
              <a:t>Each readout channel (</a:t>
            </a:r>
            <a:r>
              <a:rPr lang="en-US" sz="1600" dirty="0" err="1"/>
              <a:t>SiPM</a:t>
            </a:r>
            <a:r>
              <a:rPr lang="en-US" sz="1600" dirty="0"/>
              <a:t>) is sampled every 5 ns</a:t>
            </a:r>
          </a:p>
          <a:p>
            <a:r>
              <a:rPr lang="en-US" sz="1600" dirty="0"/>
              <a:t>The waveform is fitted to extract the </a:t>
            </a:r>
            <a:r>
              <a:rPr lang="en-US" sz="1600" b="1" dirty="0"/>
              <a:t>timing</a:t>
            </a:r>
            <a:r>
              <a:rPr lang="en-US" sz="1600" dirty="0"/>
              <a:t> of the hit (hit time is defined as when the fitting curve crosses 20 % of the peak)</a:t>
            </a:r>
          </a:p>
          <a:p>
            <a:r>
              <a:rPr lang="en-US" sz="1600" dirty="0"/>
              <a:t>To extract the best time evaluation, we must optimize the time window where the fit is applied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CCDACDB8-724F-8900-5CE4-69FA4DBB7FF1}"/>
              </a:ext>
            </a:extLst>
          </p:cNvPr>
          <p:cNvGrpSpPr/>
          <p:nvPr/>
        </p:nvGrpSpPr>
        <p:grpSpPr>
          <a:xfrm>
            <a:off x="4661661" y="554276"/>
            <a:ext cx="4223243" cy="3866872"/>
            <a:chOff x="4661661" y="554276"/>
            <a:chExt cx="4223243" cy="3866872"/>
          </a:xfrm>
        </p:grpSpPr>
        <p:pic>
          <p:nvPicPr>
            <p:cNvPr id="17" name="Immagine 16" descr="Immagine che contiene testo, Diagramma, linea, diagramma&#10;&#10;Descrizione generata automaticamente">
              <a:extLst>
                <a:ext uri="{FF2B5EF4-FFF2-40B4-BE49-F238E27FC236}">
                  <a16:creationId xmlns:a16="http://schemas.microsoft.com/office/drawing/2014/main" id="{509A5BA1-0640-976E-A956-7F6124E8D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00600" y="554276"/>
              <a:ext cx="4084304" cy="3727265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135CBFA-439B-3713-3F74-022CE08660C4}"/>
                </a:ext>
              </a:extLst>
            </p:cNvPr>
            <p:cNvSpPr txBox="1"/>
            <p:nvPr/>
          </p:nvSpPr>
          <p:spPr>
            <a:xfrm>
              <a:off x="7680728" y="4159538"/>
              <a:ext cx="12041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Clock counts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C570CEC8-3495-0BDB-1909-D49FDCACF5A0}"/>
                </a:ext>
              </a:extLst>
            </p:cNvPr>
            <p:cNvSpPr txBox="1"/>
            <p:nvPr/>
          </p:nvSpPr>
          <p:spPr>
            <a:xfrm rot="5400000">
              <a:off x="4275337" y="940600"/>
              <a:ext cx="10342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ADC counts</a:t>
              </a:r>
            </a:p>
          </p:txBody>
        </p:sp>
      </p:grpSp>
      <p:sp>
        <p:nvSpPr>
          <p:cNvPr id="3" name="TextBox 9">
            <a:extLst>
              <a:ext uri="{FF2B5EF4-FFF2-40B4-BE49-F238E27FC236}">
                <a16:creationId xmlns:a16="http://schemas.microsoft.com/office/drawing/2014/main" id="{0C99F199-5A23-7410-0F9E-CB483244FEA6}"/>
              </a:ext>
            </a:extLst>
          </p:cNvPr>
          <p:cNvSpPr txBox="1"/>
          <p:nvPr/>
        </p:nvSpPr>
        <p:spPr>
          <a:xfrm>
            <a:off x="4572000" y="4134792"/>
            <a:ext cx="31372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Template fitting of sampled signal, in red and blue over different time windows.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D75D3147-380F-D60A-A5A5-992D009D33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14"/>
          <a:stretch/>
        </p:blipFill>
        <p:spPr>
          <a:xfrm>
            <a:off x="5791208" y="983774"/>
            <a:ext cx="3312999" cy="240642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9A17A01-D98D-4C4A-AD97-752A753D2955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Giacinto Boccia | Calibration of the Mu2e calorimeter with cosmic ray events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93822"/>
            <a:ext cx="8686800" cy="320908"/>
          </a:xfrm>
        </p:spPr>
        <p:txBody>
          <a:bodyPr/>
          <a:lstStyle/>
          <a:p>
            <a:r>
              <a:rPr lang="en-US" sz="1950" dirty="0"/>
              <a:t>My Project II - Window Sampling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39B3F79-24EE-5282-6C46-2871E6FB301B}"/>
              </a:ext>
            </a:extLst>
          </p:cNvPr>
          <p:cNvGrpSpPr>
            <a:grpSpLocks noChangeAspect="1"/>
          </p:cNvGrpSpPr>
          <p:nvPr/>
        </p:nvGrpSpPr>
        <p:grpSpPr>
          <a:xfrm>
            <a:off x="5668993" y="4840950"/>
            <a:ext cx="2040272" cy="260255"/>
            <a:chOff x="5731014" y="4468877"/>
            <a:chExt cx="3110142" cy="396726"/>
          </a:xfrm>
        </p:grpSpPr>
        <p:pic>
          <p:nvPicPr>
            <p:cNvPr id="12" name="Picture 6" descr="mu2e_logo_oval.png">
              <a:extLst>
                <a:ext uri="{FF2B5EF4-FFF2-40B4-BE49-F238E27FC236}">
                  <a16:creationId xmlns:a16="http://schemas.microsoft.com/office/drawing/2014/main" id="{FAD8091B-C98E-8A52-F47D-D87D8FF2F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1014" y="4468877"/>
              <a:ext cx="688759" cy="396726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72D936FA-8706-A55F-75D7-5B1608E3C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716669" y="4482763"/>
              <a:ext cx="695470" cy="351671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32881080-F3B1-F2C5-B136-AC087D140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709036" y="4504165"/>
              <a:ext cx="1132120" cy="272274"/>
            </a:xfrm>
            <a:prstGeom prst="rect">
              <a:avLst/>
            </a:prstGeom>
          </p:spPr>
        </p:pic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74D0207E-BDD3-28C3-8906-2BFD275D08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837328" y="842158"/>
            <a:ext cx="2998187" cy="204460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E318242-83E8-FF21-0727-4C3797FD38C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81" r="1"/>
          <a:stretch/>
        </p:blipFill>
        <p:spPr>
          <a:xfrm>
            <a:off x="1" y="879338"/>
            <a:ext cx="2902998" cy="2007427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34E6977-22BF-1CC7-A6DB-AB96C0F920F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08333" y="3875427"/>
            <a:ext cx="5478813" cy="637726"/>
          </a:xfrm>
        </p:spPr>
        <p:txBody>
          <a:bodyPr/>
          <a:lstStyle/>
          <a:p>
            <a:r>
              <a:rPr lang="en-US" sz="1600" dirty="0"/>
              <a:t>Optimization of the fitting window to minimize the time resolution of the calorimeter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B7FDE86D-D6B2-6CBD-6DBE-E42D83BA5B5F}"/>
              </a:ext>
            </a:extLst>
          </p:cNvPr>
          <p:cNvGrpSpPr/>
          <p:nvPr/>
        </p:nvGrpSpPr>
        <p:grpSpPr>
          <a:xfrm>
            <a:off x="1762760" y="1630680"/>
            <a:ext cx="2072638" cy="548641"/>
            <a:chOff x="1762760" y="1630680"/>
            <a:chExt cx="2072638" cy="548641"/>
          </a:xfrm>
        </p:grpSpPr>
        <p:sp>
          <p:nvSpPr>
            <p:cNvPr id="5" name="Freccia angolare in su 4">
              <a:extLst>
                <a:ext uri="{FF2B5EF4-FFF2-40B4-BE49-F238E27FC236}">
                  <a16:creationId xmlns:a16="http://schemas.microsoft.com/office/drawing/2014/main" id="{8FAF4B8B-4BFB-697D-051A-1CFE79EB179D}"/>
                </a:ext>
              </a:extLst>
            </p:cNvPr>
            <p:cNvSpPr/>
            <p:nvPr/>
          </p:nvSpPr>
          <p:spPr>
            <a:xfrm rot="5400000">
              <a:off x="2858308" y="1202232"/>
              <a:ext cx="389539" cy="1564640"/>
            </a:xfrm>
            <a:prstGeom prst="bentUpArrow">
              <a:avLst>
                <a:gd name="adj1" fmla="val 19150"/>
                <a:gd name="adj2" fmla="val 25000"/>
                <a:gd name="adj3" fmla="val 25000"/>
              </a:avLst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A9783C06-6720-749C-6800-496576460F0E}"/>
                </a:ext>
              </a:extLst>
            </p:cNvPr>
            <p:cNvSpPr/>
            <p:nvPr/>
          </p:nvSpPr>
          <p:spPr>
            <a:xfrm>
              <a:off x="1762760" y="1630680"/>
              <a:ext cx="1074568" cy="121920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83A5735E-3692-4C3D-0024-48FBB3920909}"/>
              </a:ext>
            </a:extLst>
          </p:cNvPr>
          <p:cNvGrpSpPr/>
          <p:nvPr/>
        </p:nvGrpSpPr>
        <p:grpSpPr>
          <a:xfrm>
            <a:off x="4600087" y="1630680"/>
            <a:ext cx="1715502" cy="543907"/>
            <a:chOff x="4600087" y="1630680"/>
            <a:chExt cx="1715502" cy="543907"/>
          </a:xfrm>
        </p:grpSpPr>
        <p:sp>
          <p:nvSpPr>
            <p:cNvPr id="11" name="Freccia angolare in su 10">
              <a:extLst>
                <a:ext uri="{FF2B5EF4-FFF2-40B4-BE49-F238E27FC236}">
                  <a16:creationId xmlns:a16="http://schemas.microsoft.com/office/drawing/2014/main" id="{6DC7F1D3-3F17-9C8E-A7BC-E423FA2D3BFD}"/>
                </a:ext>
              </a:extLst>
            </p:cNvPr>
            <p:cNvSpPr/>
            <p:nvPr/>
          </p:nvSpPr>
          <p:spPr>
            <a:xfrm rot="5400000">
              <a:off x="5552271" y="1411269"/>
              <a:ext cx="384800" cy="1141836"/>
            </a:xfrm>
            <a:prstGeom prst="bentUpArrow">
              <a:avLst>
                <a:gd name="adj1" fmla="val 19150"/>
                <a:gd name="adj2" fmla="val 25000"/>
                <a:gd name="adj3" fmla="val 25000"/>
              </a:avLst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3B0D5EFA-F311-C8C4-9747-724709E06848}"/>
                </a:ext>
              </a:extLst>
            </p:cNvPr>
            <p:cNvSpPr/>
            <p:nvPr/>
          </p:nvSpPr>
          <p:spPr>
            <a:xfrm>
              <a:off x="4600087" y="1630680"/>
              <a:ext cx="1191121" cy="12192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DD93BA06-ACF4-E817-5279-A3CB1C619146}"/>
              </a:ext>
            </a:extLst>
          </p:cNvPr>
          <p:cNvSpPr txBox="1">
            <a:spLocks/>
          </p:cNvSpPr>
          <p:nvPr/>
        </p:nvSpPr>
        <p:spPr>
          <a:xfrm>
            <a:off x="222250" y="2831190"/>
            <a:ext cx="5478813" cy="637726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2E600E23-E8E2-1F59-D318-F55EE4EF0046}"/>
              </a:ext>
            </a:extLst>
          </p:cNvPr>
          <p:cNvSpPr txBox="1"/>
          <p:nvPr/>
        </p:nvSpPr>
        <p:spPr>
          <a:xfrm>
            <a:off x="-15500" y="2825763"/>
            <a:ext cx="27626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Time response differences between the two </a:t>
            </a:r>
            <a:r>
              <a:rPr lang="en-US" sz="900" dirty="0" err="1">
                <a:latin typeface="Helvetica" pitchFamily="2" charset="0"/>
              </a:rPr>
              <a:t>SiPMs</a:t>
            </a:r>
            <a:r>
              <a:rPr lang="en-US" sz="900" dirty="0">
                <a:latin typeface="Helvetica" pitchFamily="2" charset="0"/>
              </a:rPr>
              <a:t>, over multiple events for the same crystal.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7F5DD7A7-1C34-38CF-CD3A-A88D75D5FF04}"/>
              </a:ext>
            </a:extLst>
          </p:cNvPr>
          <p:cNvSpPr txBox="1"/>
          <p:nvPr/>
        </p:nvSpPr>
        <p:spPr>
          <a:xfrm>
            <a:off x="2961656" y="2835925"/>
            <a:ext cx="27626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Time response fluctuations, for different crystals over multiple events for the same fitting window.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1BF19114-9DB6-8D18-980A-13B8566D7DB7}"/>
              </a:ext>
            </a:extLst>
          </p:cNvPr>
          <p:cNvSpPr txBox="1"/>
          <p:nvPr/>
        </p:nvSpPr>
        <p:spPr>
          <a:xfrm>
            <a:off x="6066365" y="3277902"/>
            <a:ext cx="2762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900" dirty="0">
                <a:latin typeface="Helvetica" pitchFamily="2" charset="0"/>
              </a:rPr>
              <a:t>Mean time response fluctuations, for multiple fitting windows. Start and end values (ns) are relative to the peak.</a:t>
            </a:r>
          </a:p>
          <a:p>
            <a:pPr algn="ctr"/>
            <a:endParaRPr lang="en-US" sz="9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artnership_PowerPoint_16x9_103023" id="{4D323F48-0666-DA4B-A276-6BBAE1B3BC97}" vid="{575A3D8B-3C25-344D-B4DC-1646063C26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FNAL_Partnership_PowerPoint_16x9_103023</Template>
  <TotalTime>0</TotalTime>
  <Words>1884</Words>
  <Application>Microsoft Office PowerPoint</Application>
  <PresentationFormat>Presentazione su schermo (16:9)</PresentationFormat>
  <Paragraphs>264</Paragraphs>
  <Slides>20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Helvetica</vt:lpstr>
      <vt:lpstr>Fermilab_PPT_090915</vt:lpstr>
      <vt:lpstr>Presentazione standard di PowerPoint</vt:lpstr>
      <vt:lpstr>Why Mu2e?</vt:lpstr>
      <vt:lpstr>How do we do it?</vt:lpstr>
      <vt:lpstr>The Calorimeter</vt:lpstr>
      <vt:lpstr>My project I - Event Display</vt:lpstr>
      <vt:lpstr>Presentazione standard di PowerPoint</vt:lpstr>
      <vt:lpstr>Presentazione standard di PowerPoint</vt:lpstr>
      <vt:lpstr>Template fitting window</vt:lpstr>
      <vt:lpstr>My Project II - Window Sampling</vt:lpstr>
      <vt:lpstr>My Project III – Iterative Time Calibration</vt:lpstr>
      <vt:lpstr>My Project III – Iterative Time Calibration</vt:lpstr>
      <vt:lpstr>My Project III – Iterative Time Calibration</vt:lpstr>
      <vt:lpstr>Collaborations / Involved partners</vt:lpstr>
      <vt:lpstr>How we plan to continue? – Cosmic Ray Inclination</vt:lpstr>
      <vt:lpstr>How we plan to continue? – Cosmic Ray Inclination</vt:lpstr>
      <vt:lpstr>How we plan to continue? – Cosmic Ray Inclination</vt:lpstr>
      <vt:lpstr>How we plan to continue? – Cosmic Inclination</vt:lpstr>
      <vt:lpstr>How am I doing it? – Event Display</vt:lpstr>
      <vt:lpstr>How am I doing it? – Window Sampling </vt:lpstr>
      <vt:lpstr>How am I doing it? – Time Calibration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GIACINTO BOCCIA</dc:creator>
  <cp:lastModifiedBy>GIACINTO BOCCIA</cp:lastModifiedBy>
  <cp:revision>5</cp:revision>
  <cp:lastPrinted>2014-01-20T19:40:21Z</cp:lastPrinted>
  <dcterms:created xsi:type="dcterms:W3CDTF">2024-08-20T13:56:59Z</dcterms:created>
  <dcterms:modified xsi:type="dcterms:W3CDTF">2024-09-26T13:00:01Z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2024-08-20T15:31:07Z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571909d1-9954-4014-8784-73556d487fb3</vt:lpwstr>
  </property>
  <property fmtid="{D5CDD505-2E9C-101B-9397-08002B2CF9AE}" pid="8" name="MSIP_Label_2ad0b24d-6422-44b0-b3de-abb3a9e8c81a_ContentBits">
    <vt:lpwstr>0</vt:lpwstr>
  </property>
  <property fmtid="{D5CDD505-2E9C-101B-9397-08002B2CF9AE}" pid="9" name="_MarkAsFinal">
    <vt:bool>true</vt:bool>
  </property>
</Properties>
</file>