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628" r:id="rId3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135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Next week 0900 meetings will be on M/W/F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 is to move towards running beam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 of 9/30 will start wrapping up jobs and move to operations.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assume that we have unlimited time there is no gray period.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new jobs will be added to the worklist without prior approvals.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Clorica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will begin cleaning of the tunnel spaces next week.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up of the workspaces and waste shipments need to begin ASAP.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coming weeks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64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25527</TotalTime>
  <Words>108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Symbol</vt:lpstr>
      <vt:lpstr>Fermilab_PPT_090815</vt:lpstr>
      <vt:lpstr>PowerPoint Presentation</vt:lpstr>
      <vt:lpstr>The coming weeks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372</cp:revision>
  <cp:lastPrinted>2016-04-05T12:58:00Z</cp:lastPrinted>
  <dcterms:created xsi:type="dcterms:W3CDTF">2016-03-03T19:44:14Z</dcterms:created>
  <dcterms:modified xsi:type="dcterms:W3CDTF">2024-09-13T12:28:38Z</dcterms:modified>
</cp:coreProperties>
</file>