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DB347-343C-4063-BAA8-EBABE43B79E8}" v="2" dt="2024-09-12T18:48:12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5" d="100"/>
          <a:sy n="7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4F5DB347-343C-4063-BAA8-EBABE43B79E8}"/>
    <pc:docChg chg="modSld">
      <pc:chgData name="Jerry N. Makara" userId="336db413-2475-4489-92f2-557bb2c40f7b" providerId="ADAL" clId="{4F5DB347-343C-4063-BAA8-EBABE43B79E8}" dt="2024-09-13T12:03:23.257" v="126" actId="20577"/>
      <pc:docMkLst>
        <pc:docMk/>
      </pc:docMkLst>
      <pc:sldChg chg="modSp mod">
        <pc:chgData name="Jerry N. Makara" userId="336db413-2475-4489-92f2-557bb2c40f7b" providerId="ADAL" clId="{4F5DB347-343C-4063-BAA8-EBABE43B79E8}" dt="2024-09-13T12:03:23.257" v="126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4F5DB347-343C-4063-BAA8-EBABE43B79E8}" dt="2024-09-13T12:02:56.169" v="67" actId="6549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4F5DB347-343C-4063-BAA8-EBABE43B79E8}" dt="2024-09-13T12:02:01.027" v="34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4F5DB347-343C-4063-BAA8-EBABE43B79E8}" dt="2024-09-12T18:48:29.305" v="3" actId="1036"/>
          <ac:spMkLst>
            <pc:docMk/>
            <pc:sldMk cId="3368589570" sldId="256"/>
            <ac:spMk id="30" creationId="{00000000-0000-0000-0000-000000000000}"/>
          </ac:spMkLst>
        </pc:spChg>
        <pc:spChg chg="mod">
          <ac:chgData name="Jerry N. Makara" userId="336db413-2475-4489-92f2-557bb2c40f7b" providerId="ADAL" clId="{4F5DB347-343C-4063-BAA8-EBABE43B79E8}" dt="2024-09-13T12:03:23.257" v="126" actId="20577"/>
          <ac:spMkLst>
            <pc:docMk/>
            <pc:sldMk cId="3368589570" sldId="256"/>
            <ac:spMk id="45" creationId="{86B7BBD6-C464-40F8-A5D7-192D27F0635F}"/>
          </ac:spMkLst>
        </pc:spChg>
        <pc:graphicFrameChg chg="modGraphic">
          <ac:chgData name="Jerry N. Makara" userId="336db413-2475-4489-92f2-557bb2c40f7b" providerId="ADAL" clId="{4F5DB347-343C-4063-BAA8-EBABE43B79E8}" dt="2024-09-12T18:52:18.663" v="4" actId="20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4F5DB347-343C-4063-BAA8-EBABE43B79E8}" dt="2024-09-12T18:48:12.391" v="1" actId="1037"/>
          <ac:picMkLst>
            <pc:docMk/>
            <pc:sldMk cId="3368589570" sldId="256"/>
            <ac:picMk id="26" creationId="{EBEA010B-E7E8-DB1E-BB65-2B8B634B699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</a:t>
          </a:r>
          <a:r>
            <a:rPr lang="en-US" sz="1600" b="1" dirty="0">
              <a:solidFill>
                <a:srgbClr val="FF0000"/>
              </a:solidFill>
            </a:rPr>
            <a:t>9/13</a:t>
          </a:r>
          <a:r>
            <a:rPr lang="en-US" sz="1600" b="1" dirty="0"/>
            <a:t>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</a:t>
          </a:r>
          <a:r>
            <a:rPr lang="en-US" sz="1600" b="1" kern="1200" dirty="0">
              <a:solidFill>
                <a:srgbClr val="FF0000"/>
              </a:solidFill>
            </a:rPr>
            <a:t>9/13</a:t>
          </a:r>
          <a:r>
            <a:rPr lang="en-US" sz="1600" b="1" kern="1200" dirty="0"/>
            <a:t>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486255462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planned power outage recovery went fine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HECM31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controlled cooldown in progress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2 K for SSR2 cavity testing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0" y="3124200"/>
            <a:ext cx="365979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running fine with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ALAT CBs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coldboxes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</a:t>
            </a:r>
            <a:r>
              <a:rPr lang="en-US" sz="1600" b="1" i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recovered fine from planned </a:t>
            </a:r>
            <a:r>
              <a:rPr lang="en-US" sz="1600" b="1" i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outag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2" y="239063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3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61" y="487053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020" y="19812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21" y="149252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9894C0B8-BA82-16BC-BA9D-1D31A65D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005" y="215823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E37E46C7-B802-2EA5-9F45-C8812447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01" y="897804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A9C4F6B2-7736-D88B-0D45-E024304CF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1892485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27832</TotalTime>
  <Words>165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1045</cp:revision>
  <dcterms:created xsi:type="dcterms:W3CDTF">2013-09-14T14:02:30Z</dcterms:created>
  <dcterms:modified xsi:type="dcterms:W3CDTF">2024-09-13T12:03:24Z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