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FF99"/>
    <a:srgbClr val="00CC99"/>
    <a:srgbClr val="FF3300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470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09/13/2024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429419" y="595924"/>
            <a:ext cx="8485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Alignment measurements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Monday and Tuesday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Rad monitors calibrated and reinstalled in tunnel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Ion sources cleaned and reinstalled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Preacc PMs done on Extractor, HV, and Einzel Lens racks 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Preacc: 2 roughing pumps rebuilt, remaining 3 sent out for refurbishment 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LOTO test point installation continued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PMs in LE and HE systems continued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8BAD3-AA3D-C6C8-AC99-D7D0CD501A77}"/>
              </a:ext>
            </a:extLst>
          </p:cNvPr>
          <p:cNvSpPr txBox="1"/>
          <p:nvPr/>
        </p:nvSpPr>
        <p:spPr>
          <a:xfrm>
            <a:off x="429419" y="4407786"/>
            <a:ext cx="8485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next week: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 RF, KRF maintenance continues</a:t>
            </a:r>
            <a:endParaRPr lang="en-US" dirty="0">
              <a:solidFill>
                <a:srgbClr val="004C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MSD vacuum work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19808</TotalTime>
  <Words>86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Symbol</vt:lpstr>
      <vt:lpstr>Fermilab_PPT_090815</vt:lpstr>
      <vt:lpstr>LINAC Shutdown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366</cp:revision>
  <cp:lastPrinted>2014-01-20T19:40:21Z</cp:lastPrinted>
  <dcterms:created xsi:type="dcterms:W3CDTF">2014-01-03T20:18:13Z</dcterms:created>
  <dcterms:modified xsi:type="dcterms:W3CDTF">2024-09-12T21:33:36Z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