
<file path=[Content_Types].xml><?xml version="1.0" encoding="utf-8"?>
<Types xmlns="http://schemas.openxmlformats.org/package/2006/content-types">
  <Default Extension="jpeg" ContentType="image/jpeg"/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94" r:id="rId2"/>
    <p:sldId id="491" r:id="rId3"/>
    <p:sldId id="536" r:id="rId4"/>
    <p:sldId id="535" r:id="rId5"/>
    <p:sldId id="537" r:id="rId6"/>
  </p:sldIdLst>
  <p:sldSz cx="12192000" cy="6858000"/>
  <p:notesSz cx="6858000" cy="9144000"/>
  <p:photoAlbum layout="1picTitle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1B38E23-9020-4F31-90DC-55F6801149EC}" v="6" dt="2024-09-20T10:15:13.59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562" autoAdjust="0"/>
    <p:restoredTop sz="94660"/>
  </p:normalViewPr>
  <p:slideViewPr>
    <p:cSldViewPr snapToGrid="0">
      <p:cViewPr varScale="1">
        <p:scale>
          <a:sx n="81" d="100"/>
          <a:sy n="81" d="100"/>
        </p:scale>
        <p:origin x="682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blonski,Jay" userId="42efb03b-4bec-4cf8-b2f7-de58f243dd55" providerId="ADAL" clId="{31B38E23-9020-4F31-90DC-55F6801149EC}"/>
    <pc:docChg chg="custSel addSld delSld modSld sldOrd">
      <pc:chgData name="Jablonski,Jay" userId="42efb03b-4bec-4cf8-b2f7-de58f243dd55" providerId="ADAL" clId="{31B38E23-9020-4F31-90DC-55F6801149EC}" dt="2024-09-20T10:15:59.713" v="482" actId="1076"/>
      <pc:docMkLst>
        <pc:docMk/>
      </pc:docMkLst>
      <pc:sldChg chg="modSp mod">
        <pc:chgData name="Jablonski,Jay" userId="42efb03b-4bec-4cf8-b2f7-de58f243dd55" providerId="ADAL" clId="{31B38E23-9020-4F31-90DC-55F6801149EC}" dt="2024-09-20T09:58:02.237" v="114" actId="20577"/>
        <pc:sldMkLst>
          <pc:docMk/>
          <pc:sldMk cId="0" sldId="294"/>
        </pc:sldMkLst>
        <pc:spChg chg="mod">
          <ac:chgData name="Jablonski,Jay" userId="42efb03b-4bec-4cf8-b2f7-de58f243dd55" providerId="ADAL" clId="{31B38E23-9020-4F31-90DC-55F6801149EC}" dt="2024-09-20T09:57:21.328" v="45" actId="20577"/>
          <ac:spMkLst>
            <pc:docMk/>
            <pc:sldMk cId="0" sldId="294"/>
            <ac:spMk id="6" creationId="{00000000-0000-0000-0000-000000000000}"/>
          </ac:spMkLst>
        </pc:spChg>
        <pc:spChg chg="mod">
          <ac:chgData name="Jablonski,Jay" userId="42efb03b-4bec-4cf8-b2f7-de58f243dd55" providerId="ADAL" clId="{31B38E23-9020-4F31-90DC-55F6801149EC}" dt="2024-09-20T09:58:02.237" v="114" actId="20577"/>
          <ac:spMkLst>
            <pc:docMk/>
            <pc:sldMk cId="0" sldId="294"/>
            <ac:spMk id="7" creationId="{00000000-0000-0000-0000-000000000000}"/>
          </ac:spMkLst>
        </pc:spChg>
      </pc:sldChg>
      <pc:sldChg chg="modSp mod">
        <pc:chgData name="Jablonski,Jay" userId="42efb03b-4bec-4cf8-b2f7-de58f243dd55" providerId="ADAL" clId="{31B38E23-9020-4F31-90DC-55F6801149EC}" dt="2024-09-20T10:07:24.851" v="432" actId="1076"/>
        <pc:sldMkLst>
          <pc:docMk/>
          <pc:sldMk cId="1313665442" sldId="491"/>
        </pc:sldMkLst>
        <pc:spChg chg="mod">
          <ac:chgData name="Jablonski,Jay" userId="42efb03b-4bec-4cf8-b2f7-de58f243dd55" providerId="ADAL" clId="{31B38E23-9020-4F31-90DC-55F6801149EC}" dt="2024-09-20T10:05:30.883" v="426" actId="20577"/>
          <ac:spMkLst>
            <pc:docMk/>
            <pc:sldMk cId="1313665442" sldId="491"/>
            <ac:spMk id="20" creationId="{AECAB4D7-24CC-44DC-A843-DB9EDC1F1E37}"/>
          </ac:spMkLst>
        </pc:spChg>
        <pc:picChg chg="mod">
          <ac:chgData name="Jablonski,Jay" userId="42efb03b-4bec-4cf8-b2f7-de58f243dd55" providerId="ADAL" clId="{31B38E23-9020-4F31-90DC-55F6801149EC}" dt="2024-09-20T10:07:24.851" v="432" actId="1076"/>
          <ac:picMkLst>
            <pc:docMk/>
            <pc:sldMk cId="1313665442" sldId="491"/>
            <ac:picMk id="3" creationId="{71F49DA3-CBAF-67E2-0001-8A18BCC4A0BB}"/>
          </ac:picMkLst>
        </pc:picChg>
      </pc:sldChg>
      <pc:sldChg chg="addSp delSp modSp mod">
        <pc:chgData name="Jablonski,Jay" userId="42efb03b-4bec-4cf8-b2f7-de58f243dd55" providerId="ADAL" clId="{31B38E23-9020-4F31-90DC-55F6801149EC}" dt="2024-09-20T10:15:37.339" v="478" actId="1076"/>
        <pc:sldMkLst>
          <pc:docMk/>
          <pc:sldMk cId="3180274107" sldId="535"/>
        </pc:sldMkLst>
        <pc:spChg chg="mod">
          <ac:chgData name="Jablonski,Jay" userId="42efb03b-4bec-4cf8-b2f7-de58f243dd55" providerId="ADAL" clId="{31B38E23-9020-4F31-90DC-55F6801149EC}" dt="2024-09-20T10:09:37.836" v="445" actId="1076"/>
          <ac:spMkLst>
            <pc:docMk/>
            <pc:sldMk cId="3180274107" sldId="535"/>
            <ac:spMk id="20" creationId="{AECAB4D7-24CC-44DC-A843-DB9EDC1F1E37}"/>
          </ac:spMkLst>
        </pc:spChg>
        <pc:picChg chg="add del mod">
          <ac:chgData name="Jablonski,Jay" userId="42efb03b-4bec-4cf8-b2f7-de58f243dd55" providerId="ADAL" clId="{31B38E23-9020-4F31-90DC-55F6801149EC}" dt="2024-09-20T10:13:31.590" v="469" actId="478"/>
          <ac:picMkLst>
            <pc:docMk/>
            <pc:sldMk cId="3180274107" sldId="535"/>
            <ac:picMk id="3" creationId="{08B8A18F-2386-FBBE-8F44-7FD5B3C84C31}"/>
          </ac:picMkLst>
        </pc:picChg>
        <pc:picChg chg="del">
          <ac:chgData name="Jablonski,Jay" userId="42efb03b-4bec-4cf8-b2f7-de58f243dd55" providerId="ADAL" clId="{31B38E23-9020-4F31-90DC-55F6801149EC}" dt="2024-09-20T10:08:17.045" v="436" actId="478"/>
          <ac:picMkLst>
            <pc:docMk/>
            <pc:sldMk cId="3180274107" sldId="535"/>
            <ac:picMk id="7" creationId="{6A01AF04-64BA-6C19-EB95-26B5A114F51B}"/>
          </ac:picMkLst>
        </pc:picChg>
        <pc:picChg chg="del">
          <ac:chgData name="Jablonski,Jay" userId="42efb03b-4bec-4cf8-b2f7-de58f243dd55" providerId="ADAL" clId="{31B38E23-9020-4F31-90DC-55F6801149EC}" dt="2024-09-20T10:08:16.037" v="435" actId="478"/>
          <ac:picMkLst>
            <pc:docMk/>
            <pc:sldMk cId="3180274107" sldId="535"/>
            <ac:picMk id="9" creationId="{ABD24478-DA5D-25A0-F0F3-D2189861639E}"/>
          </ac:picMkLst>
        </pc:picChg>
        <pc:picChg chg="add mod">
          <ac:chgData name="Jablonski,Jay" userId="42efb03b-4bec-4cf8-b2f7-de58f243dd55" providerId="ADAL" clId="{31B38E23-9020-4F31-90DC-55F6801149EC}" dt="2024-09-20T10:15:34.017" v="477" actId="1076"/>
          <ac:picMkLst>
            <pc:docMk/>
            <pc:sldMk cId="3180274107" sldId="535"/>
            <ac:picMk id="10" creationId="{97DC9526-B28D-9AA6-A7A3-7DEEBED5097D}"/>
          </ac:picMkLst>
        </pc:picChg>
        <pc:picChg chg="add mod">
          <ac:chgData name="Jablonski,Jay" userId="42efb03b-4bec-4cf8-b2f7-de58f243dd55" providerId="ADAL" clId="{31B38E23-9020-4F31-90DC-55F6801149EC}" dt="2024-09-20T10:15:37.339" v="478" actId="1076"/>
          <ac:picMkLst>
            <pc:docMk/>
            <pc:sldMk cId="3180274107" sldId="535"/>
            <ac:picMk id="12" creationId="{1B9D3EE7-1A72-BD9F-8829-B153F8319841}"/>
          </ac:picMkLst>
        </pc:picChg>
      </pc:sldChg>
      <pc:sldChg chg="addSp delSp modSp add mod ord">
        <pc:chgData name="Jablonski,Jay" userId="42efb03b-4bec-4cf8-b2f7-de58f243dd55" providerId="ADAL" clId="{31B38E23-9020-4F31-90DC-55F6801149EC}" dt="2024-09-20T10:13:24.683" v="468" actId="1076"/>
        <pc:sldMkLst>
          <pc:docMk/>
          <pc:sldMk cId="2498030194" sldId="536"/>
        </pc:sldMkLst>
        <pc:picChg chg="del">
          <ac:chgData name="Jablonski,Jay" userId="42efb03b-4bec-4cf8-b2f7-de58f243dd55" providerId="ADAL" clId="{31B38E23-9020-4F31-90DC-55F6801149EC}" dt="2024-09-20T10:12:02.695" v="457" actId="478"/>
          <ac:picMkLst>
            <pc:docMk/>
            <pc:sldMk cId="2498030194" sldId="536"/>
            <ac:picMk id="3" creationId="{08B8A18F-2386-FBBE-8F44-7FD5B3C84C31}"/>
          </ac:picMkLst>
        </pc:picChg>
        <pc:picChg chg="add mod">
          <ac:chgData name="Jablonski,Jay" userId="42efb03b-4bec-4cf8-b2f7-de58f243dd55" providerId="ADAL" clId="{31B38E23-9020-4F31-90DC-55F6801149EC}" dt="2024-09-20T10:13:24.683" v="468" actId="1076"/>
          <ac:picMkLst>
            <pc:docMk/>
            <pc:sldMk cId="2498030194" sldId="536"/>
            <ac:picMk id="6" creationId="{3467387B-1E1C-DC78-3750-55184FAAD7BE}"/>
          </ac:picMkLst>
        </pc:picChg>
        <pc:picChg chg="del">
          <ac:chgData name="Jablonski,Jay" userId="42efb03b-4bec-4cf8-b2f7-de58f243dd55" providerId="ADAL" clId="{31B38E23-9020-4F31-90DC-55F6801149EC}" dt="2024-09-20T10:12:03.470" v="458" actId="478"/>
          <ac:picMkLst>
            <pc:docMk/>
            <pc:sldMk cId="2498030194" sldId="536"/>
            <ac:picMk id="10" creationId="{97DC9526-B28D-9AA6-A7A3-7DEEBED5097D}"/>
          </ac:picMkLst>
        </pc:picChg>
      </pc:sldChg>
      <pc:sldChg chg="modSp add mod">
        <pc:chgData name="Jablonski,Jay" userId="42efb03b-4bec-4cf8-b2f7-de58f243dd55" providerId="ADAL" clId="{31B38E23-9020-4F31-90DC-55F6801149EC}" dt="2024-09-20T10:15:59.713" v="482" actId="1076"/>
        <pc:sldMkLst>
          <pc:docMk/>
          <pc:sldMk cId="1618309029" sldId="537"/>
        </pc:sldMkLst>
        <pc:picChg chg="mod">
          <ac:chgData name="Jablonski,Jay" userId="42efb03b-4bec-4cf8-b2f7-de58f243dd55" providerId="ADAL" clId="{31B38E23-9020-4F31-90DC-55F6801149EC}" dt="2024-09-20T10:15:59.713" v="482" actId="1076"/>
          <ac:picMkLst>
            <pc:docMk/>
            <pc:sldMk cId="1618309029" sldId="537"/>
            <ac:picMk id="6" creationId="{3467387B-1E1C-DC78-3750-55184FAAD7BE}"/>
          </ac:picMkLst>
        </pc:picChg>
      </pc:sldChg>
      <pc:sldChg chg="del">
        <pc:chgData name="Jablonski,Jay" userId="42efb03b-4bec-4cf8-b2f7-de58f243dd55" providerId="ADAL" clId="{31B38E23-9020-4F31-90DC-55F6801149EC}" dt="2024-09-20T10:11:41.296" v="455" actId="2696"/>
        <pc:sldMkLst>
          <pc:docMk/>
          <pc:sldMk cId="1349053409" sldId="636"/>
        </pc:sldMkLst>
      </pc:sldChg>
      <pc:sldChg chg="del">
        <pc:chgData name="Jablonski,Jay" userId="42efb03b-4bec-4cf8-b2f7-de58f243dd55" providerId="ADAL" clId="{31B38E23-9020-4F31-90DC-55F6801149EC}" dt="2024-09-20T10:11:41.296" v="455" actId="2696"/>
        <pc:sldMkLst>
          <pc:docMk/>
          <pc:sldMk cId="3660739327" sldId="637"/>
        </pc:sldMkLst>
      </pc:sldChg>
      <pc:sldChg chg="del">
        <pc:chgData name="Jablonski,Jay" userId="42efb03b-4bec-4cf8-b2f7-de58f243dd55" providerId="ADAL" clId="{31B38E23-9020-4F31-90DC-55F6801149EC}" dt="2024-09-20T10:11:41.296" v="455" actId="2696"/>
        <pc:sldMkLst>
          <pc:docMk/>
          <pc:sldMk cId="1424068642" sldId="638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9E2630-60C3-437F-A8D7-9A1EB21FFD54}" type="datetimeFigureOut">
              <a:rPr lang="en-US" smtClean="0"/>
              <a:t>9/20/2024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518BF6-CCBF-463A-8E0C-3A8EE4F1F9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65757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 lIns="96656" tIns="48328" rIns="96656" bIns="48328">
            <a:normAutofit/>
          </a:bodyPr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375948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1"/>
            <a:ext cx="10363200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1" y="3840480"/>
            <a:ext cx="8534399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03361" y="6538623"/>
            <a:ext cx="448905" cy="184666"/>
          </a:xfrm>
        </p:spPr>
        <p:txBody>
          <a:bodyPr lIns="0" tIns="0" rIns="0" bIns="0"/>
          <a:lstStyle>
            <a:lvl1pPr algn="r">
              <a:defRPr sz="1200" b="1" i="0" kern="1200" spc="-5">
                <a:solidFill>
                  <a:srgbClr val="BB5F2B"/>
                </a:solidFill>
                <a:latin typeface="Arial"/>
                <a:ea typeface="+mn-ea"/>
                <a:cs typeface="Arial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Holder 4"/>
          <p:cNvSpPr>
            <a:spLocks noGrp="1"/>
          </p:cNvSpPr>
          <p:nvPr>
            <p:ph type="ftr" sz="quarter" idx="5"/>
          </p:nvPr>
        </p:nvSpPr>
        <p:spPr>
          <a:xfrm>
            <a:off x="1155530" y="6538623"/>
            <a:ext cx="1017692" cy="7386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BB5F2B"/>
                </a:solidFill>
                <a:latin typeface="Arial"/>
                <a:cs typeface="Arial"/>
              </a:defRPr>
            </a:lvl1pPr>
          </a:lstStyle>
          <a:p>
            <a:pPr marL="12700"/>
            <a:r>
              <a:rPr lang="en-US"/>
              <a:t>Photon Detector Consortium Meeting</a:t>
            </a:r>
            <a:endParaRPr lang="en-US" dirty="0"/>
          </a:p>
        </p:txBody>
      </p:sp>
      <p:sp>
        <p:nvSpPr>
          <p:cNvPr id="8" name="Holder 5"/>
          <p:cNvSpPr>
            <a:spLocks noGrp="1"/>
          </p:cNvSpPr>
          <p:nvPr>
            <p:ph type="dt" sz="half" idx="6"/>
          </p:nvPr>
        </p:nvSpPr>
        <p:spPr>
          <a:xfrm>
            <a:off x="2487336" y="6538623"/>
            <a:ext cx="2592664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BB5F2B"/>
                </a:solidFill>
                <a:latin typeface="Arial"/>
                <a:cs typeface="Arial"/>
              </a:defRPr>
            </a:lvl1pPr>
          </a:lstStyle>
          <a:p>
            <a:pPr marL="12700"/>
            <a:r>
              <a:rPr lang="en-US"/>
              <a:t>11-26-19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22989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200" b="1" i="0">
                <a:solidFill>
                  <a:srgbClr val="BB5F2B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200" b="0" i="0">
                <a:solidFill>
                  <a:srgbClr val="3B5A7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 sz="1200" b="1" i="0" kern="1200" spc="-5">
                <a:solidFill>
                  <a:srgbClr val="BB5F2B"/>
                </a:solidFill>
                <a:latin typeface="Arial"/>
                <a:ea typeface="+mn-ea"/>
                <a:cs typeface="Arial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Holder 4"/>
          <p:cNvSpPr>
            <a:spLocks noGrp="1"/>
          </p:cNvSpPr>
          <p:nvPr>
            <p:ph type="ftr" sz="quarter" idx="5"/>
          </p:nvPr>
        </p:nvSpPr>
        <p:spPr>
          <a:xfrm>
            <a:off x="1155530" y="6538623"/>
            <a:ext cx="1181271" cy="5539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BB5F2B"/>
                </a:solidFill>
                <a:latin typeface="Arial"/>
                <a:cs typeface="Arial"/>
              </a:defRPr>
            </a:lvl1pPr>
          </a:lstStyle>
          <a:p>
            <a:pPr marL="12700"/>
            <a:r>
              <a:rPr lang="en-US"/>
              <a:t>Photon Detector Consortium Meeting</a:t>
            </a:r>
            <a:endParaRPr lang="en-US" dirty="0"/>
          </a:p>
        </p:txBody>
      </p:sp>
      <p:sp>
        <p:nvSpPr>
          <p:cNvPr id="8" name="Holder 5"/>
          <p:cNvSpPr>
            <a:spLocks noGrp="1"/>
          </p:cNvSpPr>
          <p:nvPr>
            <p:ph type="dt" sz="half" idx="6"/>
          </p:nvPr>
        </p:nvSpPr>
        <p:spPr>
          <a:xfrm>
            <a:off x="2487336" y="6538623"/>
            <a:ext cx="2592664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BB5F2B"/>
                </a:solidFill>
                <a:latin typeface="Arial"/>
                <a:cs typeface="Arial"/>
              </a:defRPr>
            </a:lvl1pPr>
          </a:lstStyle>
          <a:p>
            <a:pPr marL="12700"/>
            <a:r>
              <a:rPr lang="en-US"/>
              <a:t>11-26-19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17859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610616" y="6358890"/>
            <a:ext cx="109728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25908">
            <a:solidFill>
              <a:srgbClr val="BB5F2B"/>
            </a:solidFill>
          </a:ln>
        </p:spPr>
        <p:txBody>
          <a:bodyPr wrap="square" lIns="0" tIns="0" rIns="0" bIns="0" rtlCol="0"/>
          <a:lstStyle/>
          <a:p>
            <a:endParaRPr sz="1800" dirty="0"/>
          </a:p>
        </p:txBody>
      </p:sp>
      <p:sp>
        <p:nvSpPr>
          <p:cNvPr id="17" name="bk object 17"/>
          <p:cNvSpPr/>
          <p:nvPr/>
        </p:nvSpPr>
        <p:spPr>
          <a:xfrm>
            <a:off x="10875263" y="6499860"/>
            <a:ext cx="721360" cy="22097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800" dirty="0"/>
          </a:p>
        </p:txBody>
      </p:sp>
      <p:sp>
        <p:nvSpPr>
          <p:cNvPr id="18" name="bk object 18"/>
          <p:cNvSpPr/>
          <p:nvPr/>
        </p:nvSpPr>
        <p:spPr>
          <a:xfrm>
            <a:off x="9135872" y="6480046"/>
            <a:ext cx="1580896" cy="25450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800" dirty="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200" b="1" i="0">
                <a:solidFill>
                  <a:srgbClr val="BB5F2B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79" y="1577340"/>
            <a:ext cx="5303520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 sz="1200" b="1" i="0" kern="1200" spc="-5">
                <a:solidFill>
                  <a:srgbClr val="BB5F2B"/>
                </a:solidFill>
                <a:latin typeface="Arial"/>
                <a:ea typeface="+mn-ea"/>
                <a:cs typeface="Arial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Holder 4"/>
          <p:cNvSpPr>
            <a:spLocks noGrp="1"/>
          </p:cNvSpPr>
          <p:nvPr>
            <p:ph type="ftr" sz="quarter" idx="5"/>
          </p:nvPr>
        </p:nvSpPr>
        <p:spPr>
          <a:xfrm>
            <a:off x="1155530" y="6538623"/>
            <a:ext cx="1017692" cy="7386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BB5F2B"/>
                </a:solidFill>
                <a:latin typeface="Arial"/>
                <a:cs typeface="Arial"/>
              </a:defRPr>
            </a:lvl1pPr>
          </a:lstStyle>
          <a:p>
            <a:pPr marL="12700"/>
            <a:r>
              <a:rPr lang="en-US"/>
              <a:t>Photon Detector Consortium Meeting</a:t>
            </a:r>
            <a:endParaRPr lang="en-US" dirty="0"/>
          </a:p>
        </p:txBody>
      </p:sp>
      <p:sp>
        <p:nvSpPr>
          <p:cNvPr id="12" name="Holder 5"/>
          <p:cNvSpPr>
            <a:spLocks noGrp="1"/>
          </p:cNvSpPr>
          <p:nvPr>
            <p:ph type="dt" sz="half" idx="6"/>
          </p:nvPr>
        </p:nvSpPr>
        <p:spPr>
          <a:xfrm>
            <a:off x="2487336" y="6538623"/>
            <a:ext cx="2592664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BB5F2B"/>
                </a:solidFill>
                <a:latin typeface="Arial"/>
                <a:cs typeface="Arial"/>
              </a:defRPr>
            </a:lvl1pPr>
          </a:lstStyle>
          <a:p>
            <a:pPr marL="12700"/>
            <a:r>
              <a:rPr lang="en-US"/>
              <a:t>11-26-19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99091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610616" y="6358890"/>
            <a:ext cx="109728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25908">
            <a:solidFill>
              <a:srgbClr val="BB5F2B"/>
            </a:solidFill>
          </a:ln>
        </p:spPr>
        <p:txBody>
          <a:bodyPr wrap="square" lIns="0" tIns="0" rIns="0" bIns="0" rtlCol="0"/>
          <a:lstStyle/>
          <a:p>
            <a:endParaRPr sz="1800" dirty="0"/>
          </a:p>
        </p:txBody>
      </p:sp>
      <p:sp>
        <p:nvSpPr>
          <p:cNvPr id="17" name="bk object 17"/>
          <p:cNvSpPr/>
          <p:nvPr/>
        </p:nvSpPr>
        <p:spPr>
          <a:xfrm>
            <a:off x="10875263" y="6499860"/>
            <a:ext cx="721360" cy="22097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800" dirty="0"/>
          </a:p>
        </p:txBody>
      </p:sp>
      <p:sp>
        <p:nvSpPr>
          <p:cNvPr id="18" name="bk object 18"/>
          <p:cNvSpPr/>
          <p:nvPr/>
        </p:nvSpPr>
        <p:spPr>
          <a:xfrm>
            <a:off x="9135872" y="6480046"/>
            <a:ext cx="1580896" cy="25450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800" dirty="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200" b="1" i="0">
                <a:solidFill>
                  <a:srgbClr val="BB5F2B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 sz="1200" b="1" i="0" kern="1200" spc="-5">
                <a:solidFill>
                  <a:srgbClr val="BB5F2B"/>
                </a:solidFill>
                <a:latin typeface="Arial"/>
                <a:ea typeface="+mn-ea"/>
                <a:cs typeface="Arial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Holder 4"/>
          <p:cNvSpPr>
            <a:spLocks noGrp="1"/>
          </p:cNvSpPr>
          <p:nvPr>
            <p:ph type="ftr" sz="quarter" idx="5"/>
          </p:nvPr>
        </p:nvSpPr>
        <p:spPr>
          <a:xfrm>
            <a:off x="1155530" y="6538623"/>
            <a:ext cx="1017692" cy="7386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BB5F2B"/>
                </a:solidFill>
                <a:latin typeface="Arial"/>
                <a:cs typeface="Arial"/>
              </a:defRPr>
            </a:lvl1pPr>
          </a:lstStyle>
          <a:p>
            <a:pPr marL="12700"/>
            <a:r>
              <a:rPr lang="en-US"/>
              <a:t>Photon Detector Consortium Meeting</a:t>
            </a:r>
            <a:endParaRPr lang="en-US" dirty="0"/>
          </a:p>
        </p:txBody>
      </p:sp>
      <p:sp>
        <p:nvSpPr>
          <p:cNvPr id="10" name="Holder 5"/>
          <p:cNvSpPr>
            <a:spLocks noGrp="1"/>
          </p:cNvSpPr>
          <p:nvPr>
            <p:ph type="dt" sz="half" idx="6"/>
          </p:nvPr>
        </p:nvSpPr>
        <p:spPr>
          <a:xfrm>
            <a:off x="2487336" y="6538623"/>
            <a:ext cx="2592664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BB5F2B"/>
                </a:solidFill>
                <a:latin typeface="Arial"/>
                <a:cs typeface="Arial"/>
              </a:defRPr>
            </a:lvl1pPr>
          </a:lstStyle>
          <a:p>
            <a:pPr marL="12700"/>
            <a:r>
              <a:rPr lang="en-US"/>
              <a:t>11-26-19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44730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 sz="1200" b="1" i="0" kern="1200" spc="-5">
                <a:solidFill>
                  <a:srgbClr val="BB5F2B"/>
                </a:solidFill>
                <a:latin typeface="Arial"/>
                <a:ea typeface="+mn-ea"/>
                <a:cs typeface="Arial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Holder 4"/>
          <p:cNvSpPr>
            <a:spLocks noGrp="1"/>
          </p:cNvSpPr>
          <p:nvPr>
            <p:ph type="ftr" sz="quarter" idx="5"/>
          </p:nvPr>
        </p:nvSpPr>
        <p:spPr>
          <a:xfrm>
            <a:off x="1155530" y="6538623"/>
            <a:ext cx="1017692" cy="7386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BB5F2B"/>
                </a:solidFill>
                <a:latin typeface="Arial"/>
                <a:cs typeface="Arial"/>
              </a:defRPr>
            </a:lvl1pPr>
          </a:lstStyle>
          <a:p>
            <a:pPr marL="12700"/>
            <a:r>
              <a:rPr lang="en-US"/>
              <a:t>Photon Detector Consortium Meeting</a:t>
            </a:r>
            <a:endParaRPr lang="en-US" dirty="0"/>
          </a:p>
        </p:txBody>
      </p:sp>
      <p:sp>
        <p:nvSpPr>
          <p:cNvPr id="6" name="Holder 5"/>
          <p:cNvSpPr>
            <a:spLocks noGrp="1"/>
          </p:cNvSpPr>
          <p:nvPr>
            <p:ph type="dt" sz="half" idx="6"/>
          </p:nvPr>
        </p:nvSpPr>
        <p:spPr>
          <a:xfrm>
            <a:off x="2487336" y="6538623"/>
            <a:ext cx="2592664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BB5F2B"/>
                </a:solidFill>
                <a:latin typeface="Arial"/>
                <a:cs typeface="Arial"/>
              </a:defRPr>
            </a:lvl1pPr>
          </a:lstStyle>
          <a:p>
            <a:pPr marL="12700"/>
            <a:r>
              <a:rPr lang="en-US"/>
              <a:t>11-26-19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45054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609600" y="1238251"/>
            <a:ext cx="10972800" cy="338554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>
                <a:solidFill>
                  <a:srgbClr val="3C5A77"/>
                </a:solidFill>
                <a:latin typeface="Helvetica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09600" y="462518"/>
            <a:ext cx="10972800" cy="677108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4400" b="1" i="0" baseline="0">
                <a:solidFill>
                  <a:srgbClr val="E95125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1172293" y="6523580"/>
            <a:ext cx="1331423" cy="184666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>
                <a:latin typeface="Helvetica"/>
                <a:cs typeface="Helvetica"/>
              </a:rPr>
              <a:t>11-26-19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3714" y="6523580"/>
            <a:ext cx="5799081" cy="184666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en-US"/>
              <a:t>Photon Detector Consortium Meeting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05368" y="6523580"/>
            <a:ext cx="566925" cy="184666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71722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610616" y="6358890"/>
            <a:ext cx="109728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25908">
            <a:solidFill>
              <a:srgbClr val="BB5F2B"/>
            </a:solidFill>
          </a:ln>
        </p:spPr>
        <p:txBody>
          <a:bodyPr wrap="square" lIns="0" tIns="0" rIns="0" bIns="0" rtlCol="0"/>
          <a:lstStyle/>
          <a:p>
            <a:endParaRPr sz="1800" dirty="0"/>
          </a:p>
        </p:txBody>
      </p:sp>
      <p:sp>
        <p:nvSpPr>
          <p:cNvPr id="17" name="bk object 17"/>
          <p:cNvSpPr/>
          <p:nvPr/>
        </p:nvSpPr>
        <p:spPr>
          <a:xfrm>
            <a:off x="10875263" y="6499860"/>
            <a:ext cx="721360" cy="220979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800" dirty="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92667" y="495242"/>
            <a:ext cx="11006667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1" i="0">
                <a:solidFill>
                  <a:srgbClr val="BB5F2B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10539" y="1317060"/>
            <a:ext cx="11170920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3B5A7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155530" y="6538623"/>
            <a:ext cx="1017692" cy="7386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BB5F2B"/>
                </a:solidFill>
                <a:latin typeface="Arial"/>
                <a:cs typeface="Arial"/>
              </a:defRPr>
            </a:lvl1pPr>
          </a:lstStyle>
          <a:p>
            <a:pPr marL="12700"/>
            <a:r>
              <a:rPr lang="en-US"/>
              <a:t>Photon Detector Consortium Meeting</a:t>
            </a:r>
            <a:endParaRPr lang="en-US"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487336" y="6538623"/>
            <a:ext cx="2592664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BB5F2B"/>
                </a:solidFill>
                <a:latin typeface="Arial"/>
                <a:cs typeface="Arial"/>
              </a:defRPr>
            </a:lvl1pPr>
          </a:lstStyle>
          <a:p>
            <a:pPr marL="12700"/>
            <a:r>
              <a:rPr lang="en-US"/>
              <a:t>11-26-19</a:t>
            </a:r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320213" y="6538623"/>
            <a:ext cx="448905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 sz="1200" b="1" i="0" kern="1200" spc="-5">
                <a:solidFill>
                  <a:srgbClr val="BB5F2B"/>
                </a:solidFill>
                <a:latin typeface="Arial"/>
                <a:ea typeface="+mn-ea"/>
                <a:cs typeface="Arial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11170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hf hdr="0" ftr="0"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981962" y="5334000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25908">
            <a:solidFill>
              <a:srgbClr val="BB5F2B"/>
            </a:solidFill>
          </a:ln>
        </p:spPr>
        <p:txBody>
          <a:bodyPr wrap="square" lIns="0" tIns="0" rIns="0" bIns="0" rtlCol="0"/>
          <a:lstStyle/>
          <a:p>
            <a:endParaRPr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981962" y="47320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25908">
            <a:solidFill>
              <a:srgbClr val="BB5F2B"/>
            </a:solidFill>
          </a:ln>
        </p:spPr>
        <p:txBody>
          <a:bodyPr wrap="square" lIns="0" tIns="0" rIns="0" bIns="0" rtlCol="0"/>
          <a:lstStyle/>
          <a:p>
            <a:endParaRPr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6659879" y="211837"/>
            <a:ext cx="3598164" cy="21488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658100" y="5649127"/>
            <a:ext cx="2209800" cy="86290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845733" y="1886571"/>
            <a:ext cx="8500533" cy="48731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3810"/>
              </a:lnSpc>
            </a:pPr>
            <a:r>
              <a:rPr lang="en-US" sz="3200" b="1" dirty="0">
                <a:solidFill>
                  <a:srgbClr val="BB5F2B"/>
                </a:solidFill>
                <a:latin typeface="Arial"/>
                <a:cs typeface="Arial"/>
              </a:rPr>
              <a:t>FSD Lid Support Frame </a:t>
            </a:r>
            <a:endParaRPr sz="3200" dirty="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965451" y="2742762"/>
            <a:ext cx="8245348" cy="141320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/>
            <a:r>
              <a:rPr lang="en-US" sz="2200" spc="-10" dirty="0">
                <a:solidFill>
                  <a:srgbClr val="BB5F2B"/>
                </a:solidFill>
                <a:latin typeface="Arial"/>
                <a:cs typeface="Arial"/>
              </a:rPr>
              <a:t>Jay Jablonski</a:t>
            </a:r>
          </a:p>
          <a:p>
            <a:pPr marL="12700"/>
            <a:r>
              <a:rPr lang="en-US" sz="2200" spc="-10" dirty="0">
                <a:solidFill>
                  <a:srgbClr val="BB5F2B"/>
                </a:solidFill>
                <a:latin typeface="Arial"/>
                <a:cs typeface="Arial"/>
              </a:rPr>
              <a:t>ND-LAr Engineering Meeting</a:t>
            </a:r>
            <a:endParaRPr lang="en-US" sz="2200" spc="-15" dirty="0">
              <a:solidFill>
                <a:srgbClr val="FF0000"/>
              </a:solidFill>
              <a:latin typeface="Arial"/>
              <a:cs typeface="Arial"/>
            </a:endParaRPr>
          </a:p>
          <a:p>
            <a:pPr marL="12700"/>
            <a:r>
              <a:rPr lang="en-US" sz="2200" spc="-10" dirty="0">
                <a:solidFill>
                  <a:srgbClr val="BB5F2B"/>
                </a:solidFill>
                <a:latin typeface="Arial"/>
                <a:cs typeface="Arial"/>
              </a:rPr>
              <a:t>September 20</a:t>
            </a:r>
            <a:r>
              <a:rPr lang="en-US" sz="2200" spc="-10" baseline="30000" dirty="0">
                <a:solidFill>
                  <a:srgbClr val="BB5F2B"/>
                </a:solidFill>
                <a:latin typeface="Arial"/>
                <a:cs typeface="Arial"/>
              </a:rPr>
              <a:t>th</a:t>
            </a:r>
            <a:r>
              <a:rPr lang="en-US" sz="2200" spc="-10" dirty="0">
                <a:solidFill>
                  <a:srgbClr val="BB5F2B"/>
                </a:solidFill>
                <a:latin typeface="Arial"/>
                <a:cs typeface="Arial"/>
              </a:rPr>
              <a:t>, 2024</a:t>
            </a:r>
            <a:endParaRPr lang="en-US" sz="2200" spc="-15" dirty="0">
              <a:solidFill>
                <a:srgbClr val="FF0000"/>
              </a:solidFill>
              <a:latin typeface="Arial"/>
              <a:cs typeface="Arial"/>
            </a:endParaRPr>
          </a:p>
          <a:p>
            <a:pPr marL="12700">
              <a:lnSpc>
                <a:spcPts val="2615"/>
              </a:lnSpc>
              <a:spcBef>
                <a:spcPts val="530"/>
              </a:spcBef>
            </a:pPr>
            <a:endParaRPr lang="en-US" sz="2200" spc="-10" dirty="0">
              <a:solidFill>
                <a:srgbClr val="BB5F2B"/>
              </a:solidFill>
              <a:latin typeface="Arial"/>
              <a:cs typeface="Arial"/>
            </a:endParaRPr>
          </a:p>
        </p:txBody>
      </p:sp>
      <p:pic>
        <p:nvPicPr>
          <p:cNvPr id="11" name="Picture 10" descr="A picture containing food, cup, drawing&#10;&#10;Description automatically generated">
            <a:extLst>
              <a:ext uri="{FF2B5EF4-FFF2-40B4-BE49-F238E27FC236}">
                <a16:creationId xmlns:a16="http://schemas.microsoft.com/office/drawing/2014/main" id="{EE9C5AF3-DFCF-4F6A-83F0-F64309CA84F4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7425" y="5424807"/>
            <a:ext cx="990600" cy="138141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7"/>
          </p:nvPr>
        </p:nvSpPr>
        <p:spPr>
          <a:xfrm>
            <a:off x="320213" y="6538623"/>
            <a:ext cx="448905" cy="184666"/>
          </a:xfrm>
        </p:spPr>
        <p:txBody>
          <a:bodyPr/>
          <a:lstStyle/>
          <a:p>
            <a:fld id="{B6F15528-21DE-4FAA-801E-634DDDAF4B2B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8" name="Content Placeholder 7"/>
          <p:cNvSpPr txBox="1">
            <a:spLocks/>
          </p:cNvSpPr>
          <p:nvPr/>
        </p:nvSpPr>
        <p:spPr>
          <a:xfrm>
            <a:off x="1981200" y="914401"/>
            <a:ext cx="4800600" cy="2452436"/>
          </a:xfrm>
          <a:prstGeom prst="rect">
            <a:avLst/>
          </a:prstGeom>
        </p:spPr>
        <p:txBody>
          <a:bodyPr>
            <a:normAutofit/>
          </a:bodyPr>
          <a:lstStyle>
            <a:lvl1pPr marL="0">
              <a:defRPr>
                <a:latin typeface="+mn-lt"/>
                <a:ea typeface="+mn-ea"/>
                <a:cs typeface="+mn-cs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endParaRPr lang="en-US" sz="2800" dirty="0">
              <a:solidFill>
                <a:prstClr val="black"/>
              </a:solidFill>
              <a:latin typeface="Calibri"/>
            </a:endParaRPr>
          </a:p>
          <a:p>
            <a:endParaRPr lang="en-US" sz="2800" dirty="0">
              <a:solidFill>
                <a:prstClr val="black"/>
              </a:solidFill>
              <a:latin typeface="Calibri"/>
            </a:endParaRPr>
          </a:p>
          <a:p>
            <a:pPr marL="285750" indent="-285750">
              <a:buFont typeface="Arial"/>
              <a:buChar char="•"/>
            </a:pPr>
            <a:endParaRPr lang="en-US" dirty="0">
              <a:solidFill>
                <a:prstClr val="black"/>
              </a:solidFill>
              <a:latin typeface="Calibri"/>
            </a:endParaRPr>
          </a:p>
        </p:txBody>
      </p:sp>
      <p:pic>
        <p:nvPicPr>
          <p:cNvPr id="5" name="Picture 4" descr="A picture containing drawing&#10;&#10;Description automatically generated">
            <a:extLst>
              <a:ext uri="{FF2B5EF4-FFF2-40B4-BE49-F238E27FC236}">
                <a16:creationId xmlns:a16="http://schemas.microsoft.com/office/drawing/2014/main" id="{BA4F30E3-FF96-4553-87E7-1DFB470413A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4436" y="6380094"/>
            <a:ext cx="1066800" cy="471055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AECAB4D7-24CC-44DC-A843-DB9EDC1F1E37}"/>
              </a:ext>
            </a:extLst>
          </p:cNvPr>
          <p:cNvSpPr txBox="1"/>
          <p:nvPr/>
        </p:nvSpPr>
        <p:spPr>
          <a:xfrm>
            <a:off x="-523918" y="75164"/>
            <a:ext cx="7094400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2">
              <a:lnSpc>
                <a:spcPct val="250000"/>
              </a:lnSpc>
            </a:pPr>
            <a:r>
              <a:rPr lang="en-US" sz="3200" b="1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3600" b="1" dirty="0">
                <a:solidFill>
                  <a:prstClr val="black"/>
                </a:solidFill>
                <a:latin typeface="Calibri"/>
              </a:rPr>
              <a:t>FSD Lid Support Frame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prstClr val="black"/>
                </a:solidFill>
                <a:latin typeface="Calibri"/>
              </a:rPr>
              <a:t>Supports TPC &amp; Physics Lid ~0.5m above top of Cryostat</a:t>
            </a:r>
          </a:p>
          <a:p>
            <a:pPr marL="1828800" lvl="3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prstClr val="black"/>
                </a:solidFill>
                <a:latin typeface="Calibri"/>
              </a:rPr>
              <a:t>Safely access area between top of TPC Physics Lid</a:t>
            </a:r>
          </a:p>
          <a:p>
            <a:pPr marL="1828800" lvl="3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prstClr val="black"/>
                </a:solidFill>
                <a:latin typeface="Calibri"/>
              </a:rPr>
              <a:t>Final cable routing</a:t>
            </a:r>
          </a:p>
          <a:p>
            <a:pPr marL="1828800" lvl="3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prstClr val="black"/>
                </a:solidFill>
                <a:latin typeface="Calibri"/>
              </a:rPr>
              <a:t>Install Extension Spool piece</a:t>
            </a:r>
          </a:p>
          <a:p>
            <a:pPr marL="1828800" lvl="3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prstClr val="black"/>
                </a:solidFill>
                <a:latin typeface="Calibri"/>
              </a:rPr>
              <a:t>Align HV cable</a:t>
            </a:r>
          </a:p>
          <a:p>
            <a:pPr marL="1828800" lvl="3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prstClr val="black"/>
                </a:solidFill>
                <a:latin typeface="Calibri"/>
              </a:rPr>
              <a:t>Allows for installation of Indium Seal</a:t>
            </a:r>
          </a:p>
          <a:p>
            <a:pPr marL="1257300" lvl="2" indent="-342900">
              <a:buFont typeface="+mj-lt"/>
              <a:buAutoNum type="arabicPeriod"/>
            </a:pPr>
            <a:endParaRPr lang="en-US" sz="2400" dirty="0">
              <a:solidFill>
                <a:prstClr val="black"/>
              </a:solidFill>
              <a:latin typeface="Calibri"/>
            </a:endParaRPr>
          </a:p>
          <a:p>
            <a:pPr lvl="2"/>
            <a:endParaRPr lang="en-US" sz="2400" dirty="0">
              <a:solidFill>
                <a:prstClr val="black"/>
              </a:solidFill>
              <a:latin typeface="Calibri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1F49DA3-CBAF-67E2-0001-8A18BCC4A0B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781800" y="188285"/>
            <a:ext cx="4850657" cy="59014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36654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7"/>
          </p:nvPr>
        </p:nvSpPr>
        <p:spPr>
          <a:xfrm>
            <a:off x="320213" y="6538623"/>
            <a:ext cx="448905" cy="184666"/>
          </a:xfrm>
        </p:spPr>
        <p:txBody>
          <a:bodyPr/>
          <a:lstStyle/>
          <a:p>
            <a:fld id="{B6F15528-21DE-4FAA-801E-634DDDAF4B2B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8" name="Content Placeholder 7"/>
          <p:cNvSpPr txBox="1">
            <a:spLocks/>
          </p:cNvSpPr>
          <p:nvPr/>
        </p:nvSpPr>
        <p:spPr>
          <a:xfrm>
            <a:off x="1981200" y="914401"/>
            <a:ext cx="4800600" cy="2452436"/>
          </a:xfrm>
          <a:prstGeom prst="rect">
            <a:avLst/>
          </a:prstGeom>
        </p:spPr>
        <p:txBody>
          <a:bodyPr>
            <a:normAutofit/>
          </a:bodyPr>
          <a:lstStyle>
            <a:lvl1pPr marL="0">
              <a:defRPr>
                <a:latin typeface="+mn-lt"/>
                <a:ea typeface="+mn-ea"/>
                <a:cs typeface="+mn-cs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endParaRPr lang="en-US" sz="2800" dirty="0">
              <a:solidFill>
                <a:prstClr val="black"/>
              </a:solidFill>
              <a:latin typeface="Calibri"/>
            </a:endParaRPr>
          </a:p>
          <a:p>
            <a:endParaRPr lang="en-US" sz="2800" dirty="0">
              <a:solidFill>
                <a:prstClr val="black"/>
              </a:solidFill>
              <a:latin typeface="Calibri"/>
            </a:endParaRPr>
          </a:p>
          <a:p>
            <a:pPr marL="285750" indent="-285750">
              <a:buFont typeface="Arial"/>
              <a:buChar char="•"/>
            </a:pPr>
            <a:endParaRPr lang="en-US" dirty="0">
              <a:solidFill>
                <a:prstClr val="black"/>
              </a:solidFill>
              <a:latin typeface="Calibri"/>
            </a:endParaRPr>
          </a:p>
        </p:txBody>
      </p:sp>
      <p:pic>
        <p:nvPicPr>
          <p:cNvPr id="5" name="Picture 4" descr="A picture containing drawing&#10;&#10;Description automatically generated">
            <a:extLst>
              <a:ext uri="{FF2B5EF4-FFF2-40B4-BE49-F238E27FC236}">
                <a16:creationId xmlns:a16="http://schemas.microsoft.com/office/drawing/2014/main" id="{BA4F30E3-FF96-4553-87E7-1DFB470413A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4436" y="6380094"/>
            <a:ext cx="1066800" cy="471055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AECAB4D7-24CC-44DC-A843-DB9EDC1F1E37}"/>
              </a:ext>
            </a:extLst>
          </p:cNvPr>
          <p:cNvSpPr txBox="1"/>
          <p:nvPr/>
        </p:nvSpPr>
        <p:spPr>
          <a:xfrm>
            <a:off x="0" y="291837"/>
            <a:ext cx="6294403" cy="22510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2">
              <a:lnSpc>
                <a:spcPct val="150000"/>
              </a:lnSpc>
            </a:pPr>
            <a:r>
              <a:rPr lang="en-US" sz="3600" b="1" dirty="0">
                <a:solidFill>
                  <a:prstClr val="black"/>
                </a:solidFill>
                <a:latin typeface="Calibri"/>
              </a:rPr>
              <a:t>FSD Lid Support Frame</a:t>
            </a:r>
            <a:endParaRPr lang="en-US" sz="3600" dirty="0">
              <a:solidFill>
                <a:prstClr val="black"/>
              </a:solidFill>
              <a:latin typeface="Calibri"/>
            </a:endParaRPr>
          </a:p>
          <a:p>
            <a:pPr marL="1714500" lvl="3" indent="-342900">
              <a:buFont typeface="Arial" panose="020B0604020202020204" pitchFamily="34" charset="0"/>
              <a:buChar char="•"/>
            </a:pPr>
            <a:endParaRPr lang="en-US" dirty="0">
              <a:solidFill>
                <a:prstClr val="black"/>
              </a:solidFill>
              <a:latin typeface="Calibri"/>
            </a:endParaRPr>
          </a:p>
          <a:p>
            <a:pPr lvl="2">
              <a:lnSpc>
                <a:spcPct val="150000"/>
              </a:lnSpc>
            </a:pPr>
            <a:r>
              <a:rPr lang="en-US" sz="2400" dirty="0">
                <a:solidFill>
                  <a:prstClr val="black"/>
                </a:solidFill>
                <a:latin typeface="Calibri"/>
              </a:rPr>
              <a:t>	</a:t>
            </a:r>
          </a:p>
          <a:p>
            <a:pPr marL="1257300" lvl="2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2400" dirty="0">
              <a:solidFill>
                <a:prstClr val="black"/>
              </a:solidFill>
              <a:latin typeface="Calibri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467387B-1E1C-DC78-3750-55184FAAD7B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315835" y="1369834"/>
            <a:ext cx="7560329" cy="45737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80301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7"/>
          </p:nvPr>
        </p:nvSpPr>
        <p:spPr>
          <a:xfrm>
            <a:off x="320213" y="6538623"/>
            <a:ext cx="448905" cy="184666"/>
          </a:xfrm>
        </p:spPr>
        <p:txBody>
          <a:bodyPr/>
          <a:lstStyle/>
          <a:p>
            <a:fld id="{B6F15528-21DE-4FAA-801E-634DDDAF4B2B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8" name="Content Placeholder 7"/>
          <p:cNvSpPr txBox="1">
            <a:spLocks/>
          </p:cNvSpPr>
          <p:nvPr/>
        </p:nvSpPr>
        <p:spPr>
          <a:xfrm>
            <a:off x="1981200" y="914401"/>
            <a:ext cx="4800600" cy="2452436"/>
          </a:xfrm>
          <a:prstGeom prst="rect">
            <a:avLst/>
          </a:prstGeom>
        </p:spPr>
        <p:txBody>
          <a:bodyPr>
            <a:normAutofit/>
          </a:bodyPr>
          <a:lstStyle>
            <a:lvl1pPr marL="0">
              <a:defRPr>
                <a:latin typeface="+mn-lt"/>
                <a:ea typeface="+mn-ea"/>
                <a:cs typeface="+mn-cs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endParaRPr lang="en-US" sz="2800" dirty="0">
              <a:solidFill>
                <a:prstClr val="black"/>
              </a:solidFill>
              <a:latin typeface="Calibri"/>
            </a:endParaRPr>
          </a:p>
          <a:p>
            <a:endParaRPr lang="en-US" sz="2800" dirty="0">
              <a:solidFill>
                <a:prstClr val="black"/>
              </a:solidFill>
              <a:latin typeface="Calibri"/>
            </a:endParaRPr>
          </a:p>
          <a:p>
            <a:pPr marL="285750" indent="-285750">
              <a:buFont typeface="Arial"/>
              <a:buChar char="•"/>
            </a:pPr>
            <a:endParaRPr lang="en-US" dirty="0">
              <a:solidFill>
                <a:prstClr val="black"/>
              </a:solidFill>
              <a:latin typeface="Calibri"/>
            </a:endParaRPr>
          </a:p>
        </p:txBody>
      </p:sp>
      <p:pic>
        <p:nvPicPr>
          <p:cNvPr id="5" name="Picture 4" descr="A picture containing drawing&#10;&#10;Description automatically generated">
            <a:extLst>
              <a:ext uri="{FF2B5EF4-FFF2-40B4-BE49-F238E27FC236}">
                <a16:creationId xmlns:a16="http://schemas.microsoft.com/office/drawing/2014/main" id="{BA4F30E3-FF96-4553-87E7-1DFB470413A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4436" y="6380094"/>
            <a:ext cx="1066800" cy="471055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AECAB4D7-24CC-44DC-A843-DB9EDC1F1E37}"/>
              </a:ext>
            </a:extLst>
          </p:cNvPr>
          <p:cNvSpPr txBox="1"/>
          <p:nvPr/>
        </p:nvSpPr>
        <p:spPr>
          <a:xfrm>
            <a:off x="0" y="291837"/>
            <a:ext cx="6294403" cy="22510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2">
              <a:lnSpc>
                <a:spcPct val="150000"/>
              </a:lnSpc>
            </a:pPr>
            <a:r>
              <a:rPr lang="en-US" sz="3600" b="1" dirty="0">
                <a:solidFill>
                  <a:prstClr val="black"/>
                </a:solidFill>
                <a:latin typeface="Calibri"/>
              </a:rPr>
              <a:t>FSD Lid Support Frame</a:t>
            </a:r>
            <a:endParaRPr lang="en-US" sz="3600" dirty="0">
              <a:solidFill>
                <a:prstClr val="black"/>
              </a:solidFill>
              <a:latin typeface="Calibri"/>
            </a:endParaRPr>
          </a:p>
          <a:p>
            <a:pPr marL="1714500" lvl="3" indent="-342900">
              <a:buFont typeface="Arial" panose="020B0604020202020204" pitchFamily="34" charset="0"/>
              <a:buChar char="•"/>
            </a:pPr>
            <a:endParaRPr lang="en-US" dirty="0">
              <a:solidFill>
                <a:prstClr val="black"/>
              </a:solidFill>
              <a:latin typeface="Calibri"/>
            </a:endParaRPr>
          </a:p>
          <a:p>
            <a:pPr lvl="2">
              <a:lnSpc>
                <a:spcPct val="150000"/>
              </a:lnSpc>
            </a:pPr>
            <a:r>
              <a:rPr lang="en-US" sz="2400" dirty="0">
                <a:solidFill>
                  <a:prstClr val="black"/>
                </a:solidFill>
                <a:latin typeface="Calibri"/>
              </a:rPr>
              <a:t>	</a:t>
            </a:r>
          </a:p>
          <a:p>
            <a:pPr marL="1257300" lvl="2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2400" dirty="0">
              <a:solidFill>
                <a:prstClr val="black"/>
              </a:solidFill>
              <a:latin typeface="Calibri"/>
            </a:endParaRPr>
          </a:p>
        </p:txBody>
      </p:sp>
      <p:pic>
        <p:nvPicPr>
          <p:cNvPr id="10" name="Picture 9" descr="A machine with metal frame&#10;&#10;Description automatically generated with medium confidence">
            <a:extLst>
              <a:ext uri="{FF2B5EF4-FFF2-40B4-BE49-F238E27FC236}">
                <a16:creationId xmlns:a16="http://schemas.microsoft.com/office/drawing/2014/main" id="{97DC9526-B28D-9AA6-A7A3-7DEEBED5097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073" y="1899396"/>
            <a:ext cx="4998256" cy="3254539"/>
          </a:xfrm>
          <a:prstGeom prst="rect">
            <a:avLst/>
          </a:prstGeom>
        </p:spPr>
      </p:pic>
      <p:pic>
        <p:nvPicPr>
          <p:cNvPr id="12" name="Picture 11" descr="A close-up of a rectangular object&#10;&#10;Description automatically generated">
            <a:extLst>
              <a:ext uri="{FF2B5EF4-FFF2-40B4-BE49-F238E27FC236}">
                <a16:creationId xmlns:a16="http://schemas.microsoft.com/office/drawing/2014/main" id="{1B9D3EE7-1A72-BD9F-8829-B153F831984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9261" y="1899396"/>
            <a:ext cx="5714666" cy="32545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02741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7"/>
          </p:nvPr>
        </p:nvSpPr>
        <p:spPr>
          <a:xfrm>
            <a:off x="320213" y="6538623"/>
            <a:ext cx="448905" cy="184666"/>
          </a:xfrm>
        </p:spPr>
        <p:txBody>
          <a:bodyPr/>
          <a:lstStyle/>
          <a:p>
            <a:fld id="{B6F15528-21DE-4FAA-801E-634DDDAF4B2B}" type="slidenum">
              <a:rPr lang="en-US"/>
              <a:pPr/>
              <a:t>5</a:t>
            </a:fld>
            <a:endParaRPr lang="en-US" dirty="0"/>
          </a:p>
        </p:txBody>
      </p:sp>
      <p:sp>
        <p:nvSpPr>
          <p:cNvPr id="8" name="Content Placeholder 7"/>
          <p:cNvSpPr txBox="1">
            <a:spLocks/>
          </p:cNvSpPr>
          <p:nvPr/>
        </p:nvSpPr>
        <p:spPr>
          <a:xfrm>
            <a:off x="1981200" y="914401"/>
            <a:ext cx="4800600" cy="2452436"/>
          </a:xfrm>
          <a:prstGeom prst="rect">
            <a:avLst/>
          </a:prstGeom>
        </p:spPr>
        <p:txBody>
          <a:bodyPr>
            <a:normAutofit/>
          </a:bodyPr>
          <a:lstStyle>
            <a:lvl1pPr marL="0">
              <a:defRPr>
                <a:latin typeface="+mn-lt"/>
                <a:ea typeface="+mn-ea"/>
                <a:cs typeface="+mn-cs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endParaRPr lang="en-US" sz="2800" dirty="0">
              <a:solidFill>
                <a:prstClr val="black"/>
              </a:solidFill>
              <a:latin typeface="Calibri"/>
            </a:endParaRPr>
          </a:p>
          <a:p>
            <a:endParaRPr lang="en-US" sz="2800" dirty="0">
              <a:solidFill>
                <a:prstClr val="black"/>
              </a:solidFill>
              <a:latin typeface="Calibri"/>
            </a:endParaRPr>
          </a:p>
          <a:p>
            <a:pPr marL="285750" indent="-285750">
              <a:buFont typeface="Arial"/>
              <a:buChar char="•"/>
            </a:pPr>
            <a:endParaRPr lang="en-US" dirty="0">
              <a:solidFill>
                <a:prstClr val="black"/>
              </a:solidFill>
              <a:latin typeface="Calibri"/>
            </a:endParaRPr>
          </a:p>
        </p:txBody>
      </p:sp>
      <p:pic>
        <p:nvPicPr>
          <p:cNvPr id="5" name="Picture 4" descr="A picture containing drawing&#10;&#10;Description automatically generated">
            <a:extLst>
              <a:ext uri="{FF2B5EF4-FFF2-40B4-BE49-F238E27FC236}">
                <a16:creationId xmlns:a16="http://schemas.microsoft.com/office/drawing/2014/main" id="{BA4F30E3-FF96-4553-87E7-1DFB470413A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4436" y="6380094"/>
            <a:ext cx="1066800" cy="471055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AECAB4D7-24CC-44DC-A843-DB9EDC1F1E37}"/>
              </a:ext>
            </a:extLst>
          </p:cNvPr>
          <p:cNvSpPr txBox="1"/>
          <p:nvPr/>
        </p:nvSpPr>
        <p:spPr>
          <a:xfrm>
            <a:off x="0" y="291837"/>
            <a:ext cx="6294403" cy="22510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2">
              <a:lnSpc>
                <a:spcPct val="150000"/>
              </a:lnSpc>
            </a:pPr>
            <a:r>
              <a:rPr lang="en-US" sz="3600" b="1" dirty="0">
                <a:solidFill>
                  <a:prstClr val="black"/>
                </a:solidFill>
                <a:latin typeface="Calibri"/>
              </a:rPr>
              <a:t>FSD Lid Support Frame</a:t>
            </a:r>
            <a:endParaRPr lang="en-US" sz="3600" dirty="0">
              <a:solidFill>
                <a:prstClr val="black"/>
              </a:solidFill>
              <a:latin typeface="Calibri"/>
            </a:endParaRPr>
          </a:p>
          <a:p>
            <a:pPr marL="1714500" lvl="3" indent="-342900">
              <a:buFont typeface="Arial" panose="020B0604020202020204" pitchFamily="34" charset="0"/>
              <a:buChar char="•"/>
            </a:pPr>
            <a:endParaRPr lang="en-US" dirty="0">
              <a:solidFill>
                <a:prstClr val="black"/>
              </a:solidFill>
              <a:latin typeface="Calibri"/>
            </a:endParaRPr>
          </a:p>
          <a:p>
            <a:pPr lvl="2">
              <a:lnSpc>
                <a:spcPct val="150000"/>
              </a:lnSpc>
            </a:pPr>
            <a:r>
              <a:rPr lang="en-US" sz="2400" dirty="0">
                <a:solidFill>
                  <a:prstClr val="black"/>
                </a:solidFill>
                <a:latin typeface="Calibri"/>
              </a:rPr>
              <a:t>	</a:t>
            </a:r>
          </a:p>
          <a:p>
            <a:pPr marL="1257300" lvl="2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2400" dirty="0">
              <a:solidFill>
                <a:prstClr val="black"/>
              </a:solidFill>
              <a:latin typeface="Calibri"/>
            </a:endParaRPr>
          </a:p>
        </p:txBody>
      </p:sp>
      <p:pic>
        <p:nvPicPr>
          <p:cNvPr id="6" name="Picture 5" descr="A machine with a large piece of equipment&#10;&#10;Description automatically generated with medium confidence">
            <a:extLst>
              <a:ext uri="{FF2B5EF4-FFF2-40B4-BE49-F238E27FC236}">
                <a16:creationId xmlns:a16="http://schemas.microsoft.com/office/drawing/2014/main" id="{3467387B-1E1C-DC78-3750-55184FAAD7B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7952" y="1295233"/>
            <a:ext cx="9456096" cy="4855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8309029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59323</TotalTime>
  <Words>73</Words>
  <Application>Microsoft Office PowerPoint</Application>
  <PresentationFormat>Widescreen</PresentationFormat>
  <Paragraphs>28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Helvetica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Photo Album</dc:title>
  <dc:creator>Jay</dc:creator>
  <cp:lastModifiedBy>Jablonski,Jay</cp:lastModifiedBy>
  <cp:revision>83</cp:revision>
  <dcterms:created xsi:type="dcterms:W3CDTF">2020-05-06T06:57:32Z</dcterms:created>
  <dcterms:modified xsi:type="dcterms:W3CDTF">2024-09-20T10:16:01Z</dcterms:modified>
</cp:coreProperties>
</file>