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4" r:id="rId2"/>
    <p:sldId id="491" r:id="rId3"/>
    <p:sldId id="536" r:id="rId4"/>
    <p:sldId id="535" r:id="rId5"/>
    <p:sldId id="537" r:id="rId6"/>
  </p:sldIdLst>
  <p:sldSz cx="12192000" cy="6858000"/>
  <p:notesSz cx="6858000" cy="9144000"/>
  <p:photoAlbum layout="1picTitle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38E23-9020-4F31-90DC-55F6801149EC}" v="6" dt="2024-09-20T10:15:13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blonski,Jay" userId="42efb03b-4bec-4cf8-b2f7-de58f243dd55" providerId="ADAL" clId="{31B38E23-9020-4F31-90DC-55F6801149EC}"/>
    <pc:docChg chg="custSel addSld delSld modSld sldOrd">
      <pc:chgData name="Jablonski,Jay" userId="42efb03b-4bec-4cf8-b2f7-de58f243dd55" providerId="ADAL" clId="{31B38E23-9020-4F31-90DC-55F6801149EC}" dt="2024-09-20T10:15:59.713" v="482" actId="1076"/>
      <pc:docMkLst>
        <pc:docMk/>
      </pc:docMkLst>
      <pc:sldChg chg="modSp mod">
        <pc:chgData name="Jablonski,Jay" userId="42efb03b-4bec-4cf8-b2f7-de58f243dd55" providerId="ADAL" clId="{31B38E23-9020-4F31-90DC-55F6801149EC}" dt="2024-09-20T09:58:02.237" v="114" actId="20577"/>
        <pc:sldMkLst>
          <pc:docMk/>
          <pc:sldMk cId="0" sldId="294"/>
        </pc:sldMkLst>
        <pc:spChg chg="mod">
          <ac:chgData name="Jablonski,Jay" userId="42efb03b-4bec-4cf8-b2f7-de58f243dd55" providerId="ADAL" clId="{31B38E23-9020-4F31-90DC-55F6801149EC}" dt="2024-09-20T09:57:21.328" v="45" actId="20577"/>
          <ac:spMkLst>
            <pc:docMk/>
            <pc:sldMk cId="0" sldId="294"/>
            <ac:spMk id="6" creationId="{00000000-0000-0000-0000-000000000000}"/>
          </ac:spMkLst>
        </pc:spChg>
        <pc:spChg chg="mod">
          <ac:chgData name="Jablonski,Jay" userId="42efb03b-4bec-4cf8-b2f7-de58f243dd55" providerId="ADAL" clId="{31B38E23-9020-4F31-90DC-55F6801149EC}" dt="2024-09-20T09:58:02.237" v="114" actId="20577"/>
          <ac:spMkLst>
            <pc:docMk/>
            <pc:sldMk cId="0" sldId="294"/>
            <ac:spMk id="7" creationId="{00000000-0000-0000-0000-000000000000}"/>
          </ac:spMkLst>
        </pc:spChg>
      </pc:sldChg>
      <pc:sldChg chg="modSp mod">
        <pc:chgData name="Jablonski,Jay" userId="42efb03b-4bec-4cf8-b2f7-de58f243dd55" providerId="ADAL" clId="{31B38E23-9020-4F31-90DC-55F6801149EC}" dt="2024-09-20T10:07:24.851" v="432" actId="1076"/>
        <pc:sldMkLst>
          <pc:docMk/>
          <pc:sldMk cId="1313665442" sldId="491"/>
        </pc:sldMkLst>
        <pc:spChg chg="mod">
          <ac:chgData name="Jablonski,Jay" userId="42efb03b-4bec-4cf8-b2f7-de58f243dd55" providerId="ADAL" clId="{31B38E23-9020-4F31-90DC-55F6801149EC}" dt="2024-09-20T10:05:30.883" v="426" actId="20577"/>
          <ac:spMkLst>
            <pc:docMk/>
            <pc:sldMk cId="1313665442" sldId="491"/>
            <ac:spMk id="20" creationId="{AECAB4D7-24CC-44DC-A843-DB9EDC1F1E37}"/>
          </ac:spMkLst>
        </pc:spChg>
        <pc:picChg chg="mod">
          <ac:chgData name="Jablonski,Jay" userId="42efb03b-4bec-4cf8-b2f7-de58f243dd55" providerId="ADAL" clId="{31B38E23-9020-4F31-90DC-55F6801149EC}" dt="2024-09-20T10:07:24.851" v="432" actId="1076"/>
          <ac:picMkLst>
            <pc:docMk/>
            <pc:sldMk cId="1313665442" sldId="491"/>
            <ac:picMk id="3" creationId="{71F49DA3-CBAF-67E2-0001-8A18BCC4A0BB}"/>
          </ac:picMkLst>
        </pc:picChg>
      </pc:sldChg>
      <pc:sldChg chg="addSp delSp modSp mod">
        <pc:chgData name="Jablonski,Jay" userId="42efb03b-4bec-4cf8-b2f7-de58f243dd55" providerId="ADAL" clId="{31B38E23-9020-4F31-90DC-55F6801149EC}" dt="2024-09-20T10:15:37.339" v="478" actId="1076"/>
        <pc:sldMkLst>
          <pc:docMk/>
          <pc:sldMk cId="3180274107" sldId="535"/>
        </pc:sldMkLst>
        <pc:spChg chg="mod">
          <ac:chgData name="Jablonski,Jay" userId="42efb03b-4bec-4cf8-b2f7-de58f243dd55" providerId="ADAL" clId="{31B38E23-9020-4F31-90DC-55F6801149EC}" dt="2024-09-20T10:09:37.836" v="445" actId="1076"/>
          <ac:spMkLst>
            <pc:docMk/>
            <pc:sldMk cId="3180274107" sldId="535"/>
            <ac:spMk id="20" creationId="{AECAB4D7-24CC-44DC-A843-DB9EDC1F1E37}"/>
          </ac:spMkLst>
        </pc:spChg>
        <pc:picChg chg="add del mod">
          <ac:chgData name="Jablonski,Jay" userId="42efb03b-4bec-4cf8-b2f7-de58f243dd55" providerId="ADAL" clId="{31B38E23-9020-4F31-90DC-55F6801149EC}" dt="2024-09-20T10:13:31.590" v="469" actId="478"/>
          <ac:picMkLst>
            <pc:docMk/>
            <pc:sldMk cId="3180274107" sldId="535"/>
            <ac:picMk id="3" creationId="{08B8A18F-2386-FBBE-8F44-7FD5B3C84C31}"/>
          </ac:picMkLst>
        </pc:picChg>
        <pc:picChg chg="del">
          <ac:chgData name="Jablonski,Jay" userId="42efb03b-4bec-4cf8-b2f7-de58f243dd55" providerId="ADAL" clId="{31B38E23-9020-4F31-90DC-55F6801149EC}" dt="2024-09-20T10:08:17.045" v="436" actId="478"/>
          <ac:picMkLst>
            <pc:docMk/>
            <pc:sldMk cId="3180274107" sldId="535"/>
            <ac:picMk id="7" creationId="{6A01AF04-64BA-6C19-EB95-26B5A114F51B}"/>
          </ac:picMkLst>
        </pc:picChg>
        <pc:picChg chg="del">
          <ac:chgData name="Jablonski,Jay" userId="42efb03b-4bec-4cf8-b2f7-de58f243dd55" providerId="ADAL" clId="{31B38E23-9020-4F31-90DC-55F6801149EC}" dt="2024-09-20T10:08:16.037" v="435" actId="478"/>
          <ac:picMkLst>
            <pc:docMk/>
            <pc:sldMk cId="3180274107" sldId="535"/>
            <ac:picMk id="9" creationId="{ABD24478-DA5D-25A0-F0F3-D2189861639E}"/>
          </ac:picMkLst>
        </pc:picChg>
        <pc:picChg chg="add mod">
          <ac:chgData name="Jablonski,Jay" userId="42efb03b-4bec-4cf8-b2f7-de58f243dd55" providerId="ADAL" clId="{31B38E23-9020-4F31-90DC-55F6801149EC}" dt="2024-09-20T10:15:34.017" v="477" actId="1076"/>
          <ac:picMkLst>
            <pc:docMk/>
            <pc:sldMk cId="3180274107" sldId="535"/>
            <ac:picMk id="10" creationId="{97DC9526-B28D-9AA6-A7A3-7DEEBED5097D}"/>
          </ac:picMkLst>
        </pc:picChg>
        <pc:picChg chg="add mod">
          <ac:chgData name="Jablonski,Jay" userId="42efb03b-4bec-4cf8-b2f7-de58f243dd55" providerId="ADAL" clId="{31B38E23-9020-4F31-90DC-55F6801149EC}" dt="2024-09-20T10:15:37.339" v="478" actId="1076"/>
          <ac:picMkLst>
            <pc:docMk/>
            <pc:sldMk cId="3180274107" sldId="535"/>
            <ac:picMk id="12" creationId="{1B9D3EE7-1A72-BD9F-8829-B153F8319841}"/>
          </ac:picMkLst>
        </pc:picChg>
      </pc:sldChg>
      <pc:sldChg chg="addSp delSp modSp add mod ord">
        <pc:chgData name="Jablonski,Jay" userId="42efb03b-4bec-4cf8-b2f7-de58f243dd55" providerId="ADAL" clId="{31B38E23-9020-4F31-90DC-55F6801149EC}" dt="2024-09-20T10:13:24.683" v="468" actId="1076"/>
        <pc:sldMkLst>
          <pc:docMk/>
          <pc:sldMk cId="2498030194" sldId="536"/>
        </pc:sldMkLst>
        <pc:picChg chg="del">
          <ac:chgData name="Jablonski,Jay" userId="42efb03b-4bec-4cf8-b2f7-de58f243dd55" providerId="ADAL" clId="{31B38E23-9020-4F31-90DC-55F6801149EC}" dt="2024-09-20T10:12:02.695" v="457" actId="478"/>
          <ac:picMkLst>
            <pc:docMk/>
            <pc:sldMk cId="2498030194" sldId="536"/>
            <ac:picMk id="3" creationId="{08B8A18F-2386-FBBE-8F44-7FD5B3C84C31}"/>
          </ac:picMkLst>
        </pc:picChg>
        <pc:picChg chg="add mod">
          <ac:chgData name="Jablonski,Jay" userId="42efb03b-4bec-4cf8-b2f7-de58f243dd55" providerId="ADAL" clId="{31B38E23-9020-4F31-90DC-55F6801149EC}" dt="2024-09-20T10:13:24.683" v="468" actId="1076"/>
          <ac:picMkLst>
            <pc:docMk/>
            <pc:sldMk cId="2498030194" sldId="536"/>
            <ac:picMk id="6" creationId="{3467387B-1E1C-DC78-3750-55184FAAD7BE}"/>
          </ac:picMkLst>
        </pc:picChg>
        <pc:picChg chg="del">
          <ac:chgData name="Jablonski,Jay" userId="42efb03b-4bec-4cf8-b2f7-de58f243dd55" providerId="ADAL" clId="{31B38E23-9020-4F31-90DC-55F6801149EC}" dt="2024-09-20T10:12:03.470" v="458" actId="478"/>
          <ac:picMkLst>
            <pc:docMk/>
            <pc:sldMk cId="2498030194" sldId="536"/>
            <ac:picMk id="10" creationId="{97DC9526-B28D-9AA6-A7A3-7DEEBED5097D}"/>
          </ac:picMkLst>
        </pc:picChg>
      </pc:sldChg>
      <pc:sldChg chg="modSp add mod">
        <pc:chgData name="Jablonski,Jay" userId="42efb03b-4bec-4cf8-b2f7-de58f243dd55" providerId="ADAL" clId="{31B38E23-9020-4F31-90DC-55F6801149EC}" dt="2024-09-20T10:15:59.713" v="482" actId="1076"/>
        <pc:sldMkLst>
          <pc:docMk/>
          <pc:sldMk cId="1618309029" sldId="537"/>
        </pc:sldMkLst>
        <pc:picChg chg="mod">
          <ac:chgData name="Jablonski,Jay" userId="42efb03b-4bec-4cf8-b2f7-de58f243dd55" providerId="ADAL" clId="{31B38E23-9020-4F31-90DC-55F6801149EC}" dt="2024-09-20T10:15:59.713" v="482" actId="1076"/>
          <ac:picMkLst>
            <pc:docMk/>
            <pc:sldMk cId="1618309029" sldId="537"/>
            <ac:picMk id="6" creationId="{3467387B-1E1C-DC78-3750-55184FAAD7BE}"/>
          </ac:picMkLst>
        </pc:picChg>
      </pc:sldChg>
      <pc:sldChg chg="del">
        <pc:chgData name="Jablonski,Jay" userId="42efb03b-4bec-4cf8-b2f7-de58f243dd55" providerId="ADAL" clId="{31B38E23-9020-4F31-90DC-55F6801149EC}" dt="2024-09-20T10:11:41.296" v="455" actId="2696"/>
        <pc:sldMkLst>
          <pc:docMk/>
          <pc:sldMk cId="1349053409" sldId="636"/>
        </pc:sldMkLst>
      </pc:sldChg>
      <pc:sldChg chg="del">
        <pc:chgData name="Jablonski,Jay" userId="42efb03b-4bec-4cf8-b2f7-de58f243dd55" providerId="ADAL" clId="{31B38E23-9020-4F31-90DC-55F6801149EC}" dt="2024-09-20T10:11:41.296" v="455" actId="2696"/>
        <pc:sldMkLst>
          <pc:docMk/>
          <pc:sldMk cId="3660739327" sldId="637"/>
        </pc:sldMkLst>
      </pc:sldChg>
      <pc:sldChg chg="del">
        <pc:chgData name="Jablonski,Jay" userId="42efb03b-4bec-4cf8-b2f7-de58f243dd55" providerId="ADAL" clId="{31B38E23-9020-4F31-90DC-55F6801149EC}" dt="2024-09-20T10:11:41.296" v="455" actId="2696"/>
        <pc:sldMkLst>
          <pc:docMk/>
          <pc:sldMk cId="1424068642" sldId="63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2630-60C3-437F-A8D7-9A1EB21FFD5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18BF6-CCBF-463A-8E0C-3A8EE4F1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7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3361" y="6538623"/>
            <a:ext cx="448905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1155530" y="6538623"/>
            <a:ext cx="101769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487336" y="6538623"/>
            <a:ext cx="259266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11-26-19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9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1155530" y="6538623"/>
            <a:ext cx="118127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487336" y="6538623"/>
            <a:ext cx="259266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11-26-19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8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0616" y="6358890"/>
            <a:ext cx="109728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7" name="bk object 17"/>
          <p:cNvSpPr/>
          <p:nvPr/>
        </p:nvSpPr>
        <p:spPr>
          <a:xfrm>
            <a:off x="10875263" y="6499860"/>
            <a:ext cx="72136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8" name="bk object 18"/>
          <p:cNvSpPr/>
          <p:nvPr/>
        </p:nvSpPr>
        <p:spPr>
          <a:xfrm>
            <a:off x="9135872" y="6480046"/>
            <a:ext cx="1580896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1155530" y="6538623"/>
            <a:ext cx="101769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2487336" y="6538623"/>
            <a:ext cx="259266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11-26-19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0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0616" y="6358890"/>
            <a:ext cx="109728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7" name="bk object 17"/>
          <p:cNvSpPr/>
          <p:nvPr/>
        </p:nvSpPr>
        <p:spPr>
          <a:xfrm>
            <a:off x="10875263" y="6499860"/>
            <a:ext cx="72136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8" name="bk object 18"/>
          <p:cNvSpPr/>
          <p:nvPr/>
        </p:nvSpPr>
        <p:spPr>
          <a:xfrm>
            <a:off x="9135872" y="6480046"/>
            <a:ext cx="1580896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1155530" y="6538623"/>
            <a:ext cx="101769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2487336" y="6538623"/>
            <a:ext cx="259266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11-26-19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7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1155530" y="6538623"/>
            <a:ext cx="101769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2487336" y="6538623"/>
            <a:ext cx="259266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11-26-19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0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33855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7710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23580"/>
            <a:ext cx="1331423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23580"/>
            <a:ext cx="5799081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23580"/>
            <a:ext cx="566925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7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0616" y="6358890"/>
            <a:ext cx="109728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7" name="bk object 17"/>
          <p:cNvSpPr/>
          <p:nvPr/>
        </p:nvSpPr>
        <p:spPr>
          <a:xfrm>
            <a:off x="10875263" y="6499860"/>
            <a:ext cx="72136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495242"/>
            <a:ext cx="1100666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539" y="1317060"/>
            <a:ext cx="111709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5530" y="6538623"/>
            <a:ext cx="101769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87336" y="6538623"/>
            <a:ext cx="259266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11-26-19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0213" y="6538623"/>
            <a:ext cx="44890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1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962" y="5334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59879" y="211837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58100" y="5649127"/>
            <a:ext cx="2209800" cy="8629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5733" y="1886571"/>
            <a:ext cx="8500533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FSD Lid Support Frame 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451" y="2742762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Jay Jablonski</a:t>
            </a:r>
          </a:p>
          <a:p>
            <a:pPr marL="12700"/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ND-LAr Engineering Meeting</a:t>
            </a:r>
            <a:endParaRPr lang="en-US" sz="2200" spc="-1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/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September 20</a:t>
            </a:r>
            <a:r>
              <a:rPr lang="en-US" sz="2200" spc="-10" baseline="30000" dirty="0">
                <a:solidFill>
                  <a:srgbClr val="BB5F2B"/>
                </a:solidFill>
                <a:latin typeface="Arial"/>
                <a:cs typeface="Arial"/>
              </a:rPr>
              <a:t>th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, 2024</a:t>
            </a:r>
            <a:endParaRPr lang="en-US" sz="2200" spc="-1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pic>
        <p:nvPicPr>
          <p:cNvPr id="11" name="Picture 10" descr="A picture containing food, cup, drawing&#10;&#10;Description automatically generated">
            <a:extLst>
              <a:ext uri="{FF2B5EF4-FFF2-40B4-BE49-F238E27FC236}">
                <a16:creationId xmlns:a16="http://schemas.microsoft.com/office/drawing/2014/main" id="{EE9C5AF3-DFCF-4F6A-83F0-F64309CA84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5" y="5424807"/>
            <a:ext cx="990600" cy="13814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320213" y="6538623"/>
            <a:ext cx="448905" cy="184666"/>
          </a:xfrm>
        </p:spPr>
        <p:txBody>
          <a:bodyPr/>
          <a:lstStyle/>
          <a:p>
            <a:fld id="{B6F15528-21DE-4FAA-801E-634DDDAF4B2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1981200" y="914401"/>
            <a:ext cx="4800600" cy="245243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4F30E3-FF96-4553-87E7-1DFB470413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6380094"/>
            <a:ext cx="1066800" cy="4710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ECAB4D7-24CC-44DC-A843-DB9EDC1F1E37}"/>
              </a:ext>
            </a:extLst>
          </p:cNvPr>
          <p:cNvSpPr txBox="1"/>
          <p:nvPr/>
        </p:nvSpPr>
        <p:spPr>
          <a:xfrm>
            <a:off x="-523918" y="75164"/>
            <a:ext cx="7094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250000"/>
              </a:lnSpc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Calibri"/>
              </a:rPr>
              <a:t>FSD Lid Support Frame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Supports TPC &amp; Physics Lid ~0.5m above top of Cryostat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Safely access area between top of TPC Physics Lid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Final cable routing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Install Extension Spool piece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Align HV cable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Allows for installation of Indium Seal</a:t>
            </a:r>
          </a:p>
          <a:p>
            <a:pPr marL="1257300" lvl="2" indent="-34290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2"/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F49DA3-CBAF-67E2-0001-8A18BCC4A0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1800" y="188285"/>
            <a:ext cx="4850657" cy="590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6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320213" y="6538623"/>
            <a:ext cx="448905" cy="184666"/>
          </a:xfrm>
        </p:spPr>
        <p:txBody>
          <a:bodyPr/>
          <a:lstStyle/>
          <a:p>
            <a:fld id="{B6F15528-21DE-4FAA-801E-634DDDAF4B2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1981200" y="914401"/>
            <a:ext cx="4800600" cy="245243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4F30E3-FF96-4553-87E7-1DFB470413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6380094"/>
            <a:ext cx="1066800" cy="4710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ECAB4D7-24CC-44DC-A843-DB9EDC1F1E37}"/>
              </a:ext>
            </a:extLst>
          </p:cNvPr>
          <p:cNvSpPr txBox="1"/>
          <p:nvPr/>
        </p:nvSpPr>
        <p:spPr>
          <a:xfrm>
            <a:off x="0" y="291837"/>
            <a:ext cx="6294403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  <a:latin typeface="Calibri"/>
              </a:rPr>
              <a:t>FSD Lid Support Frame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67387B-1E1C-DC78-3750-55184FAAD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15835" y="1369834"/>
            <a:ext cx="7560329" cy="457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3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320213" y="6538623"/>
            <a:ext cx="448905" cy="184666"/>
          </a:xfrm>
        </p:spPr>
        <p:txBody>
          <a:bodyPr/>
          <a:lstStyle/>
          <a:p>
            <a:fld id="{B6F15528-21DE-4FAA-801E-634DDDAF4B2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1981200" y="914401"/>
            <a:ext cx="4800600" cy="245243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4F30E3-FF96-4553-87E7-1DFB470413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6380094"/>
            <a:ext cx="1066800" cy="4710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ECAB4D7-24CC-44DC-A843-DB9EDC1F1E37}"/>
              </a:ext>
            </a:extLst>
          </p:cNvPr>
          <p:cNvSpPr txBox="1"/>
          <p:nvPr/>
        </p:nvSpPr>
        <p:spPr>
          <a:xfrm>
            <a:off x="0" y="291837"/>
            <a:ext cx="6294403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  <a:latin typeface="Calibri"/>
              </a:rPr>
              <a:t>FSD Lid Support Frame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 descr="A machine with metal frame&#10;&#10;Description automatically generated with medium confidence">
            <a:extLst>
              <a:ext uri="{FF2B5EF4-FFF2-40B4-BE49-F238E27FC236}">
                <a16:creationId xmlns:a16="http://schemas.microsoft.com/office/drawing/2014/main" id="{97DC9526-B28D-9AA6-A7A3-7DEEBED50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3" y="1899396"/>
            <a:ext cx="4998256" cy="3254539"/>
          </a:xfrm>
          <a:prstGeom prst="rect">
            <a:avLst/>
          </a:prstGeom>
        </p:spPr>
      </p:pic>
      <p:pic>
        <p:nvPicPr>
          <p:cNvPr id="12" name="Picture 11" descr="A close-up of a rectangular object&#10;&#10;Description automatically generated">
            <a:extLst>
              <a:ext uri="{FF2B5EF4-FFF2-40B4-BE49-F238E27FC236}">
                <a16:creationId xmlns:a16="http://schemas.microsoft.com/office/drawing/2014/main" id="{1B9D3EE7-1A72-BD9F-8829-B153F8319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261" y="1899396"/>
            <a:ext cx="5714666" cy="325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7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320213" y="6538623"/>
            <a:ext cx="448905" cy="184666"/>
          </a:xfrm>
        </p:spPr>
        <p:txBody>
          <a:bodyPr/>
          <a:lstStyle/>
          <a:p>
            <a:fld id="{B6F15528-21DE-4FAA-801E-634DDDAF4B2B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1981200" y="914401"/>
            <a:ext cx="4800600" cy="245243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4F30E3-FF96-4553-87E7-1DFB470413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6380094"/>
            <a:ext cx="1066800" cy="4710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ECAB4D7-24CC-44DC-A843-DB9EDC1F1E37}"/>
              </a:ext>
            </a:extLst>
          </p:cNvPr>
          <p:cNvSpPr txBox="1"/>
          <p:nvPr/>
        </p:nvSpPr>
        <p:spPr>
          <a:xfrm>
            <a:off x="0" y="291837"/>
            <a:ext cx="6294403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  <a:latin typeface="Calibri"/>
              </a:rPr>
              <a:t>FSD Lid Support Frame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 descr="A machine with a large piece of equipment&#10;&#10;Description automatically generated with medium confidence">
            <a:extLst>
              <a:ext uri="{FF2B5EF4-FFF2-40B4-BE49-F238E27FC236}">
                <a16:creationId xmlns:a16="http://schemas.microsoft.com/office/drawing/2014/main" id="{3467387B-1E1C-DC78-3750-55184FAAD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52" y="1295233"/>
            <a:ext cx="9456096" cy="485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090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59323</TotalTime>
  <Words>73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Jay</dc:creator>
  <cp:lastModifiedBy>Jablonski,Jay</cp:lastModifiedBy>
  <cp:revision>83</cp:revision>
  <dcterms:created xsi:type="dcterms:W3CDTF">2020-05-06T06:57:32Z</dcterms:created>
  <dcterms:modified xsi:type="dcterms:W3CDTF">2024-09-20T10:16:01Z</dcterms:modified>
</cp:coreProperties>
</file>