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7"/>
  </p:notesMasterIdLst>
  <p:handoutMasterIdLst>
    <p:handoutMasterId r:id="rId8"/>
  </p:handoutMasterIdLst>
  <p:sldIdLst>
    <p:sldId id="294" r:id="rId2"/>
    <p:sldId id="311" r:id="rId3"/>
    <p:sldId id="313" r:id="rId4"/>
    <p:sldId id="312" r:id="rId5"/>
    <p:sldId id="314" r:id="rId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EB140170-D592-47CA-9A1A-430E5E33A7EC}">
          <p14:sldIdLst>
            <p14:sldId id="294"/>
            <p14:sldId id="311"/>
            <p14:sldId id="313"/>
            <p14:sldId id="312"/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7D7EB"/>
    <a:srgbClr val="98D7EA"/>
    <a:srgbClr val="98D7EB"/>
    <a:srgbClr val="50504E"/>
    <a:srgbClr val="4E4E4E"/>
    <a:srgbClr val="404040"/>
    <a:srgbClr val="004C97"/>
    <a:srgbClr val="63666A"/>
    <a:srgbClr val="99D6E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81" autoAdjust="0"/>
    <p:restoredTop sz="94663"/>
  </p:normalViewPr>
  <p:slideViewPr>
    <p:cSldViewPr snapToGrid="0" snapToObjects="1" showGuides="1">
      <p:cViewPr varScale="1">
        <p:scale>
          <a:sx n="211" d="100"/>
          <a:sy n="211" d="100"/>
        </p:scale>
        <p:origin x="456" y="17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E4260853-B785-499F-9BE7-F4FBFBE52A03}" type="datetime1">
              <a:rPr lang="en-US" smtClean="0"/>
              <a:t>9/20/2024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Olander | Switchyard &amp; Meson Report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6FA4581-AA39-4CC1-9118-9BAEEB63A0E5}" type="datetime1">
              <a:rPr lang="en-US" smtClean="0"/>
              <a:t>9/20/2024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Olander | Switchyard &amp; Meson Report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BE7F0A8B-0B20-45FF-AE0A-8F105B998F26}" type="datetime1">
              <a:rPr lang="en-US" smtClean="0"/>
              <a:t>9/20/2024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Olander | Switchyard &amp; Meson Report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07D847-5FB2-442E-BBD1-FB01F49A756E}" type="datetime1">
              <a:rPr lang="en-US" smtClean="0"/>
              <a:t>9/20/2024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Olander | Switchyard &amp; Meson Report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9EAC7B6-92BF-48CB-AE42-8861EDBC8973}" type="datetime1">
              <a:rPr lang="en-US" smtClean="0"/>
              <a:t>9/20/2024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Olander | Switchyard &amp; Meson Report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75359D9-B817-405A-8B94-191AE1DB0895}" type="datetime1">
              <a:rPr lang="en-US" smtClean="0"/>
              <a:t>9/20/2024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Olander | Switchyard &amp; Meson Report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4B2732A-3D6A-4D55-A0DC-4EFAD2D47561}" type="datetime1">
              <a:rPr lang="en-US" smtClean="0"/>
              <a:t>9/20/2024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Olander | Switchyard &amp; Meson Report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Switchyard &amp; Meson Report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849336"/>
            <a:ext cx="8499231" cy="935794"/>
          </a:xfrm>
        </p:spPr>
        <p:txBody>
          <a:bodyPr/>
          <a:lstStyle/>
          <a:p>
            <a:r>
              <a:rPr lang="en-US" sz="1400" dirty="0"/>
              <a:t>Michael K. Olander</a:t>
            </a:r>
          </a:p>
          <a:p>
            <a:r>
              <a:rPr lang="en-US" sz="1400" dirty="0"/>
              <a:t>AD 9:00 Meeting</a:t>
            </a:r>
          </a:p>
          <a:p>
            <a:r>
              <a:rPr lang="en-US" sz="1400" dirty="0"/>
              <a:t>20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BD8E2C-D307-C287-E92D-60FE92DD1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Emergency Exit Door and Wall at F4 is rusting out.</a:t>
            </a:r>
          </a:p>
          <a:p>
            <a:endParaRPr lang="en-US" dirty="0"/>
          </a:p>
          <a:p>
            <a:r>
              <a:rPr lang="en-US" dirty="0"/>
              <a:t>The bottom panel can be deformed enough to see outside.</a:t>
            </a:r>
          </a:p>
          <a:p>
            <a:endParaRPr lang="en-US" dirty="0"/>
          </a:p>
          <a:p>
            <a:r>
              <a:rPr lang="en-US" dirty="0"/>
              <a:t>Repair planning in progress.</a:t>
            </a:r>
          </a:p>
          <a:p>
            <a:endParaRPr lang="en-US" dirty="0"/>
          </a:p>
          <a:p>
            <a:r>
              <a:rPr lang="en-US" dirty="0"/>
              <a:t>The wall and door still act as a barrier for a human to prevent entry, however a temporary patch plan is being explored.</a:t>
            </a:r>
          </a:p>
          <a:p>
            <a:endParaRPr lang="en-US" dirty="0"/>
          </a:p>
          <a:p>
            <a:r>
              <a:rPr lang="en-US" dirty="0"/>
              <a:t>Possible reason for rust here and not at other service buildings is snowmelt and salt from the adjacent parking lot to the North.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42D56-BA7E-F8E9-16F6-D9343B48FEC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E4260853-B785-499F-9BE7-F4FBFBE52A03}" type="datetime1">
              <a:rPr lang="en-US" smtClean="0"/>
              <a:t>9/20/2024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6C25A-02A5-9840-B540-6E3D1581BF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Olander | Switchyard &amp; Meson Report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6283B-5DB4-D648-0F9C-2661CF01395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4EB387-22E4-04B3-986B-B06B68A08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Tevatron F4 Enclosure Emergency Exit Door &amp; Wall</a:t>
            </a:r>
          </a:p>
        </p:txBody>
      </p:sp>
      <p:pic>
        <p:nvPicPr>
          <p:cNvPr id="13" name="Content Placeholder 12" descr="A picture containing building, ground, sky, outdoor&#10;&#10;Description automatically generated">
            <a:extLst>
              <a:ext uri="{FF2B5EF4-FFF2-40B4-BE49-F238E27FC236}">
                <a16:creationId xmlns:a16="http://schemas.microsoft.com/office/drawing/2014/main" id="{14ED0BC9-635D-B821-BD54-87B5DA6F2BCF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 rotWithShape="1">
          <a:blip r:embed="rId2"/>
          <a:srcRect l="15554" t="16321" r="11866" b="19841"/>
          <a:stretch/>
        </p:blipFill>
        <p:spPr>
          <a:xfrm>
            <a:off x="4937760" y="731520"/>
            <a:ext cx="3200400" cy="3749040"/>
          </a:xfrm>
        </p:spPr>
      </p:pic>
    </p:spTree>
    <p:extLst>
      <p:ext uri="{BB962C8B-B14F-4D97-AF65-F5344CB8AC3E}">
        <p14:creationId xmlns:p14="http://schemas.microsoft.com/office/powerpoint/2010/main" val="410469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8B0EF5D-45D5-4D47-C349-3BB95CB64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Closeup of damage.</a:t>
            </a:r>
          </a:p>
        </p:txBody>
      </p:sp>
      <p:pic>
        <p:nvPicPr>
          <p:cNvPr id="9" name="Content Placeholder 8" descr="A picture containing dirty&#10;&#10;Description automatically generated">
            <a:extLst>
              <a:ext uri="{FF2B5EF4-FFF2-40B4-BE49-F238E27FC236}">
                <a16:creationId xmlns:a16="http://schemas.microsoft.com/office/drawing/2014/main" id="{955C1D28-001E-52A6-D3FC-B94C1467A06F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/>
        </p:blipFill>
        <p:spPr>
          <a:xfrm>
            <a:off x="4802344" y="719138"/>
            <a:ext cx="2828611" cy="376713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91E7A-B99F-3E59-0083-3A70B63B833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E4260853-B785-499F-9BE7-F4FBFBE52A03}" type="datetime1">
              <a:rPr lang="en-US" smtClean="0"/>
              <a:t>9/20/2024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37FB3-46BC-D19C-F2CD-4C296E74BCC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Olander | Switchyard &amp; Meson Report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FC55-4D97-F98F-5BB7-10125E5C55A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A8D8488-310C-21F1-F34E-587212716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Tevatron F4 Enclosure Emergency Exit Door &amp; Wall</a:t>
            </a:r>
          </a:p>
        </p:txBody>
      </p:sp>
    </p:spTree>
    <p:extLst>
      <p:ext uri="{BB962C8B-B14F-4D97-AF65-F5344CB8AC3E}">
        <p14:creationId xmlns:p14="http://schemas.microsoft.com/office/powerpoint/2010/main" val="958871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ground, building, concrete, cement&#10;&#10;Description automatically generated">
            <a:extLst>
              <a:ext uri="{FF2B5EF4-FFF2-40B4-BE49-F238E27FC236}">
                <a16:creationId xmlns:a16="http://schemas.microsoft.com/office/drawing/2014/main" id="{CF2B28DA-5BDE-E9DE-A7E1-1600F44EC8F4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1308707" y="728663"/>
            <a:ext cx="2046660" cy="2725737"/>
          </a:xfrm>
        </p:spPr>
      </p:pic>
      <p:pic>
        <p:nvPicPr>
          <p:cNvPr id="14" name="Content Placeholder 1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1E17C4D-D6B9-AAAD-419E-04EE38950845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5620078" y="728663"/>
            <a:ext cx="2359957" cy="2725737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5E3018-F1DD-1CE0-CDE3-C5F41C590E1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Flowing water was found in Transfer Hall between A0 and A1, coming from the aisle-side tunnel wall in several locations.</a:t>
            </a:r>
          </a:p>
          <a:p>
            <a:r>
              <a:rPr lang="en-US" dirty="0"/>
              <a:t>(Tunnel lights are out in the region.)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28A972-B102-7657-2973-3EB45E4DCBE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/>
              <a:t>Rough location of infiltration is near a domestic water line that feeds PIP-II. ISD has been informed.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83F17-BBAF-455E-3201-EF534C28E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4260853-B785-499F-9BE7-F4FBFBE52A03}" type="datetime1">
              <a:rPr lang="en-US" smtClean="0"/>
              <a:t>9/20/2024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D1F74-2245-84C4-5B60-25EB43066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Olander | Switchyard &amp; Meson Report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F0729-6F2D-C8AE-9621-D292CE3C49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F3CCA79-9B0A-FB5E-6F77-84F0FF25E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Hall Water Infiltration</a:t>
            </a:r>
          </a:p>
        </p:txBody>
      </p:sp>
    </p:spTree>
    <p:extLst>
      <p:ext uri="{BB962C8B-B14F-4D97-AF65-F5344CB8AC3E}">
        <p14:creationId xmlns:p14="http://schemas.microsoft.com/office/powerpoint/2010/main" val="1833503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571616-633F-24F9-CEBB-10FEA99D1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SWIC Install (S203 [Sorry Bob!]) / Removal (S200) by MSD.</a:t>
            </a:r>
          </a:p>
          <a:p>
            <a:r>
              <a:rPr lang="en-US" dirty="0"/>
              <a:t>Vacuum station repairs by MSD.</a:t>
            </a:r>
          </a:p>
          <a:p>
            <a:r>
              <a:rPr lang="en-US" dirty="0"/>
              <a:t>MS2 is Warm. (Holding around 87°F with </a:t>
            </a:r>
            <a:r>
              <a:rPr lang="en-US"/>
              <a:t>no power supplies on.)</a:t>
            </a:r>
            <a:endParaRPr lang="en-US" dirty="0"/>
          </a:p>
          <a:p>
            <a:r>
              <a:rPr lang="en-US" dirty="0"/>
              <a:t>Transfer Hall lighting in the A0 straight has 8 working light banks and a lot of ballasts.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There are 8’ ballasts that run the entire length of Transfer Hall in the A0 Straight, with no space between them, on both sides.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The A0 Straight is about 546’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Without correcting for the MVA, That’s 68 ballasts per side, 136 total. (Should be close.)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About 6% of the lights in Transfer Hall are working…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6A1418-A10A-62E0-2543-958B5B423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News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1758A-9B50-EF5F-AA33-7C6F4DB7A5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9EAC7B6-92BF-48CB-AE42-8861EDBC8973}" type="datetime1">
              <a:rPr lang="en-US" smtClean="0"/>
              <a:t>9/20/2024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C5B4D-5ADF-4C34-027D-015CEDE5E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Olander | Switchyard &amp; Meson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2471B-9EB7-5D42-A432-0D1E7D3FB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62511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</TotalTime>
  <Words>322</Words>
  <Application>Microsoft Office PowerPoint</Application>
  <PresentationFormat>On-screen Show (16:9)</PresentationFormat>
  <Paragraphs>41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Helvetica</vt:lpstr>
      <vt:lpstr>Fermilab_PPT_090915</vt:lpstr>
      <vt:lpstr>PowerPoint Presentation</vt:lpstr>
      <vt:lpstr>Tevatron F4 Enclosure Emergency Exit Door &amp; Wall</vt:lpstr>
      <vt:lpstr>Tevatron F4 Enclosure Emergency Exit Door &amp; Wall</vt:lpstr>
      <vt:lpstr>Transfer Hall Water Infiltration</vt:lpstr>
      <vt:lpstr>Other News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 Stone</dc:creator>
  <cp:lastModifiedBy>Michael K. Olander</cp:lastModifiedBy>
  <cp:revision>67</cp:revision>
  <cp:lastPrinted>2014-01-20T19:40:21Z</cp:lastPrinted>
  <dcterms:created xsi:type="dcterms:W3CDTF">2021-05-21T20:37:35Z</dcterms:created>
  <dcterms:modified xsi:type="dcterms:W3CDTF">2024-09-20T13:38:39Z</dcterms:modified>
</cp:coreProperties>
</file>