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61" r:id="rId4"/>
    <p:sldId id="264" r:id="rId5"/>
    <p:sldId id="263" r:id="rId6"/>
    <p:sldId id="260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2"/>
  </p:normalViewPr>
  <p:slideViewPr>
    <p:cSldViewPr snapToGrid="0">
      <p:cViewPr varScale="1">
        <p:scale>
          <a:sx n="120" d="100"/>
          <a:sy n="120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888-6C87-1140-9566-D5625BCB3463}" type="datetimeFigureOut">
              <a:rPr lang="en-US" smtClean="0"/>
              <a:t>9/20/24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947-0475-E649-8B2D-523EF16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</a:rPr>
              <a:t>Denton Morris, Marty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AD/MI 0900 Meeting	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20 September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9/20/24</a:t>
            </a:fld>
            <a:endParaRPr lang="en-US" sz="1200" b="0" strike="noStrike" spc="-1" dirty="0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ＭＳ Ｐゴシック"/>
              </a:rPr>
              <a:t>MI Department Meeting  |  M. Murphy &amp; D. Morris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873412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MI-8 Collimator installation		</a:t>
            </a:r>
          </a:p>
          <a:p>
            <a:r>
              <a:rPr lang="en-US" dirty="0"/>
              <a:t>		Steel for both collimators is over half-way stacked</a:t>
            </a:r>
          </a:p>
          <a:p>
            <a:r>
              <a:rPr lang="en-US" dirty="0"/>
              <a:t>		Delayed parts for the jaws arriving next week (9/23/24)</a:t>
            </a:r>
          </a:p>
          <a:p>
            <a:r>
              <a:rPr lang="en-US" dirty="0"/>
              <a:t>		Spool pieces are in hand if needed.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Upgrading four modulators (one spare)</a:t>
            </a:r>
          </a:p>
          <a:p>
            <a:r>
              <a:rPr lang="en-US" dirty="0"/>
              <a:t>		NOTE:  </a:t>
            </a:r>
            <a:r>
              <a:rPr lang="en-US" b="1" dirty="0">
                <a:solidFill>
                  <a:srgbClr val="FF0000"/>
                </a:solidFill>
              </a:rPr>
              <a:t>We are unable to test any RF until KRS pulsed power </a:t>
            </a:r>
          </a:p>
          <a:p>
            <a:r>
              <a:rPr lang="en-US" b="1" dirty="0">
                <a:solidFill>
                  <a:srgbClr val="FF0000"/>
                </a:solidFill>
              </a:rPr>
              <a:t>		returns.  Developing a schedule for testing after pulsed </a:t>
            </a:r>
          </a:p>
          <a:p>
            <a:r>
              <a:rPr lang="en-US" b="1" dirty="0">
                <a:solidFill>
                  <a:srgbClr val="FF0000"/>
                </a:solidFill>
              </a:rPr>
              <a:t>		power and water are back online.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9/20/24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ＭＳ Ｐゴシック"/>
              </a:rPr>
              <a:t>MI Department Meeting  | M. Murphy &amp; D. Morris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8685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Vacuum leak in P150 line repaired</a:t>
            </a:r>
          </a:p>
          <a:p>
            <a:endParaRPr lang="en-US" dirty="0"/>
          </a:p>
          <a:p>
            <a:r>
              <a:rPr lang="en-US" dirty="0"/>
              <a:t>	Still needing to be done:</a:t>
            </a:r>
          </a:p>
          <a:p>
            <a:endParaRPr lang="en-US" dirty="0"/>
          </a:p>
          <a:p>
            <a:r>
              <a:rPr lang="en-US" dirty="0"/>
              <a:t>		MI-332 dipole LCW leak repair begins today.</a:t>
            </a:r>
          </a:p>
          <a:p>
            <a:endParaRPr lang="en-US" dirty="0"/>
          </a:p>
          <a:p>
            <a:r>
              <a:rPr lang="en-US" dirty="0"/>
              <a:t>		Compressed air leak repairs (BV solenoids) – will start next week</a:t>
            </a:r>
          </a:p>
          <a:p>
            <a:endParaRPr lang="en-US" dirty="0"/>
          </a:p>
          <a:p>
            <a:r>
              <a:rPr lang="en-US" dirty="0"/>
              <a:t>		Adjust aperture at RR232 - Pending</a:t>
            </a:r>
          </a:p>
          <a:p>
            <a:endParaRPr lang="en-US" dirty="0"/>
          </a:p>
          <a:p>
            <a:r>
              <a:rPr lang="en-US" dirty="0"/>
              <a:t>		Move MI quads based on previous high field orbit - Pending</a:t>
            </a:r>
          </a:p>
          <a:p>
            <a:endParaRPr lang="en-US" dirty="0"/>
          </a:p>
          <a:p>
            <a:r>
              <a:rPr lang="en-US" dirty="0"/>
              <a:t>		Investigated Q402 WQB inductance concern: </a:t>
            </a:r>
            <a:r>
              <a:rPr lang="en-US" b="1" dirty="0">
                <a:solidFill>
                  <a:srgbClr val="FF0000"/>
                </a:solidFill>
              </a:rPr>
              <a:t>all is well!</a:t>
            </a:r>
            <a:r>
              <a:rPr lang="en-US" dirty="0"/>
              <a:t>  </a:t>
            </a:r>
          </a:p>
          <a:p>
            <a:r>
              <a:rPr lang="en-US" dirty="0"/>
              <a:t>		Thanks to Ops and PESD for their efforts.</a:t>
            </a:r>
          </a:p>
          <a:p>
            <a:endParaRPr lang="en-US" dirty="0"/>
          </a:p>
          <a:p>
            <a:r>
              <a:rPr lang="en-US" dirty="0"/>
              <a:t>		Leaking LCW hoses in MI30 HRA/Contamination area will be 			replaced.  ALARA planning in progress now.</a:t>
            </a:r>
          </a:p>
        </p:txBody>
      </p:sp>
    </p:spTree>
    <p:extLst>
      <p:ext uri="{BB962C8B-B14F-4D97-AF65-F5344CB8AC3E}">
        <p14:creationId xmlns:p14="http://schemas.microsoft.com/office/powerpoint/2010/main" val="421397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9/20/24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ＭＳ Ｐゴシック"/>
              </a:rPr>
              <a:t>MI Department Meeting  | M. Murphy &amp; D. Morris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7843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jobs:</a:t>
            </a:r>
          </a:p>
          <a:p>
            <a:endParaRPr lang="en-US" dirty="0"/>
          </a:p>
          <a:p>
            <a:r>
              <a:rPr lang="en-US" dirty="0"/>
              <a:t>Heat Exchanger cleaning: MI-62, MI-8, MI-10, 20, 30, 40, 50 &amp; 52 are clean</a:t>
            </a:r>
          </a:p>
          <a:p>
            <a:r>
              <a:rPr lang="en-US" dirty="0"/>
              <a:t>	MI-60 in progress.	</a:t>
            </a:r>
          </a:p>
          <a:p>
            <a:r>
              <a:rPr lang="en-US" dirty="0"/>
              <a:t>	Investigating pitting and corrosion in end shells</a:t>
            </a:r>
          </a:p>
          <a:p>
            <a:endParaRPr lang="en-US" dirty="0"/>
          </a:p>
          <a:p>
            <a:r>
              <a:rPr lang="en-US" dirty="0"/>
              <a:t>Transformer/Switchgear PMs (paused)</a:t>
            </a:r>
          </a:p>
          <a:p>
            <a:endParaRPr lang="en-US" dirty="0"/>
          </a:p>
          <a:p>
            <a:r>
              <a:rPr lang="en-US" dirty="0"/>
              <a:t>PM all compressors LCW filters/pumps/motors 85% complete</a:t>
            </a:r>
          </a:p>
          <a:p>
            <a:endParaRPr lang="en-US" dirty="0"/>
          </a:p>
          <a:p>
            <a:r>
              <a:rPr lang="en-US" dirty="0"/>
              <a:t>MI-20 Upper/Lower transformer cable pulls will be </a:t>
            </a:r>
            <a:r>
              <a:rPr lang="en-US" dirty="0">
                <a:solidFill>
                  <a:srgbClr val="FF0000"/>
                </a:solidFill>
              </a:rPr>
              <a:t>complete at COB today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</a:t>
            </a:r>
            <a:r>
              <a:rPr lang="en-US" sz="2400" b="1" spc="-1">
                <a:solidFill>
                  <a:srgbClr val="004C97"/>
                </a:solidFill>
                <a:latin typeface="Arial"/>
              </a:rPr>
              <a:t>and Pulsed MI </a:t>
            </a: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430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9/20/24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ＭＳ Ｐゴシック"/>
              </a:rPr>
              <a:t>MI Department Meeting  | M. Murphy &amp; D. Morris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216473"/>
              </p:ext>
            </p:extLst>
          </p:nvPr>
        </p:nvGraphicFramePr>
        <p:xfrm>
          <a:off x="1031875" y="2143125"/>
          <a:ext cx="714375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2812" imgH="2842422" progId="Excel.Sheet.12">
                  <p:embed/>
                </p:oleObj>
              </mc:Choice>
              <mc:Fallback>
                <p:oleObj name="Worksheet" r:id="rId2" imgW="5722812" imgH="284242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875" y="2143125"/>
                        <a:ext cx="714375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14513</TotalTime>
  <Words>374</Words>
  <Application>Microsoft Macintosh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Symbol</vt:lpstr>
      <vt:lpstr>Wingdings</vt:lpstr>
      <vt:lpstr>Office Theme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Martin Murphy</cp:lastModifiedBy>
  <cp:revision>83</cp:revision>
  <cp:lastPrinted>2015-08-06T13:01:48Z</cp:lastPrinted>
  <dcterms:created xsi:type="dcterms:W3CDTF">2015-07-29T16:24:19Z</dcterms:created>
  <dcterms:modified xsi:type="dcterms:W3CDTF">2024-09-20T12:47:58Z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