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69" d="100"/>
          <a:sy n="69" d="100"/>
        </p:scale>
        <p:origin x="734" y="51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9/20/2024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9/20/2024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9/20/2024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9/20/2024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9/20/2024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9/20/2024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BPM cables need terminations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Instrumentation and controls ongoing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Final alignment as-found next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Choke refurbishment period 13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Chokes on girder, LCW connected – nominal flow and pressure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Electrical connections not done yet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Big effort for rad waste pickup next week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3 barrels and 1 large bin inventoried and sorted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Old ion pumps put on pallets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Reference magnet 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Foil </a:t>
            </a:r>
            <a:r>
              <a:rPr lang="en-US">
                <a:solidFill>
                  <a:schemeClr val="accent5"/>
                </a:solidFill>
              </a:rPr>
              <a:t>changer calibration</a:t>
            </a: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Period 9 sump pump replacement by ISD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GMPS and APS fuses reinstalled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Next week: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MP02 hoses replacement – De-con this morning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BPM termination resistor checks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Other small jobs pending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Tunnel cleaning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12645</TotalTime>
  <Words>107</Words>
  <Application>Microsoft Office PowerPoint</Application>
  <PresentationFormat>On-screen Show (16:9)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102</cp:revision>
  <cp:lastPrinted>2014-01-20T19:40:21Z</cp:lastPrinted>
  <dcterms:created xsi:type="dcterms:W3CDTF">2021-08-20T13:25:13Z</dcterms:created>
  <dcterms:modified xsi:type="dcterms:W3CDTF">2024-09-20T13:51:13Z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