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17ABA9-3E7C-413B-8579-9A782E9CDA72}" v="11" dt="2024-09-19T18:21:54.7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75" d="100"/>
          <a:sy n="75" d="100"/>
        </p:scale>
        <p:origin x="111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ry N. Makara" userId="336db413-2475-4489-92f2-557bb2c40f7b" providerId="ADAL" clId="{5E17ABA9-3E7C-413B-8579-9A782E9CDA72}"/>
    <pc:docChg chg="undo custSel modSld">
      <pc:chgData name="Jerry N. Makara" userId="336db413-2475-4489-92f2-557bb2c40f7b" providerId="ADAL" clId="{5E17ABA9-3E7C-413B-8579-9A782E9CDA72}" dt="2024-09-19T18:22:32.934" v="253" actId="20577"/>
      <pc:docMkLst>
        <pc:docMk/>
      </pc:docMkLst>
      <pc:sldChg chg="modSp mod">
        <pc:chgData name="Jerry N. Makara" userId="336db413-2475-4489-92f2-557bb2c40f7b" providerId="ADAL" clId="{5E17ABA9-3E7C-413B-8579-9A782E9CDA72}" dt="2024-09-19T18:22:32.934" v="253" actId="20577"/>
        <pc:sldMkLst>
          <pc:docMk/>
          <pc:sldMk cId="3368589570" sldId="256"/>
        </pc:sldMkLst>
        <pc:spChg chg="mod">
          <ac:chgData name="Jerry N. Makara" userId="336db413-2475-4489-92f2-557bb2c40f7b" providerId="ADAL" clId="{5E17ABA9-3E7C-413B-8579-9A782E9CDA72}" dt="2024-09-19T18:21:42.594" v="187" actId="20577"/>
          <ac:spMkLst>
            <pc:docMk/>
            <pc:sldMk cId="3368589570" sldId="256"/>
            <ac:spMk id="6" creationId="{00000000-0000-0000-0000-000000000000}"/>
          </ac:spMkLst>
        </pc:spChg>
        <pc:spChg chg="mod">
          <ac:chgData name="Jerry N. Makara" userId="336db413-2475-4489-92f2-557bb2c40f7b" providerId="ADAL" clId="{5E17ABA9-3E7C-413B-8579-9A782E9CDA72}" dt="2024-09-19T18:22:32.934" v="253" actId="20577"/>
          <ac:spMkLst>
            <pc:docMk/>
            <pc:sldMk cId="3368589570" sldId="256"/>
            <ac:spMk id="45" creationId="{86B7BBD6-C464-40F8-A5D7-192D27F0635F}"/>
          </ac:spMkLst>
        </pc:spChg>
        <pc:graphicFrameChg chg="mod">
          <ac:chgData name="Jerry N. Makara" userId="336db413-2475-4489-92f2-557bb2c40f7b" providerId="ADAL" clId="{5E17ABA9-3E7C-413B-8579-9A782E9CDA72}" dt="2024-09-19T18:20:39.332" v="7" actId="20577"/>
          <ac:graphicFrameMkLst>
            <pc:docMk/>
            <pc:sldMk cId="3368589570" sldId="256"/>
            <ac:graphicFrameMk id="22" creationId="{00000000-0000-0000-0000-000000000000}"/>
          </ac:graphicFrameMkLst>
        </pc:graphicFrameChg>
        <pc:picChg chg="mod">
          <ac:chgData name="Jerry N. Makara" userId="336db413-2475-4489-92f2-557bb2c40f7b" providerId="ADAL" clId="{5E17ABA9-3E7C-413B-8579-9A782E9CDA72}" dt="2024-09-19T18:21:50.154" v="189" actId="1076"/>
          <ac:picMkLst>
            <pc:docMk/>
            <pc:sldMk cId="3368589570" sldId="256"/>
            <ac:picMk id="10" creationId="{F07565D1-DDD2-763B-07EC-6329403672E9}"/>
          </ac:picMkLst>
        </pc:picChg>
        <pc:picChg chg="mod">
          <ac:chgData name="Jerry N. Makara" userId="336db413-2475-4489-92f2-557bb2c40f7b" providerId="ADAL" clId="{5E17ABA9-3E7C-413B-8579-9A782E9CDA72}" dt="2024-09-19T18:21:47.526" v="188" actId="1076"/>
          <ac:picMkLst>
            <pc:docMk/>
            <pc:sldMk cId="3368589570" sldId="256"/>
            <ac:picMk id="19" creationId="{E37E46C7-B802-2EA5-9F45-C88124479C3D}"/>
          </ac:picMkLst>
        </pc:picChg>
        <pc:picChg chg="mod">
          <ac:chgData name="Jerry N. Makara" userId="336db413-2475-4489-92f2-557bb2c40f7b" providerId="ADAL" clId="{5E17ABA9-3E7C-413B-8579-9A782E9CDA72}" dt="2024-09-19T18:21:54.722" v="190" actId="1076"/>
          <ac:picMkLst>
            <pc:docMk/>
            <pc:sldMk cId="3368589570" sldId="256"/>
            <ac:picMk id="21" creationId="{BCBA459A-D8B6-8E78-6582-E3FC69554E4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9/20/2024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9/20/2024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608566036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5321123" y="113724"/>
            <a:ext cx="3802042" cy="2000548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CMTF: </a:t>
            </a:r>
            <a:r>
              <a:rPr kumimoji="0" lang="en-US" sz="1600" b="1" i="1" u="non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</a:t>
            </a:r>
            <a:r>
              <a:rPr kumimoji="0" lang="en-US" sz="1600" b="1" i="1" u="none" kern="1200" cap="none" spc="0" normalizeH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cold and running fine though had minor turbine glitch from FFD ODH response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CMTS: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HECM31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running fine at 2 K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PIP2IT:  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lang="en-US" sz="1600" b="1" i="1" u="sng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outh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Stand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CM </a:t>
            </a:r>
            <a:r>
              <a:rPr kumimoji="0" lang="en-US" sz="1600" b="1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being modified for SSR2 </a:t>
            </a:r>
            <a:r>
              <a:rPr kumimoji="0" lang="en-US" sz="1600" b="1" i="1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pCM</a:t>
            </a:r>
            <a:endParaRPr kumimoji="0" lang="en-US" sz="1600" b="1" i="1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2317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North Stand CM</a:t>
            </a:r>
            <a:r>
              <a:rPr kumimoji="0" lang="en-US" sz="1600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empty</a:t>
            </a:r>
            <a:endParaRPr kumimoji="0" lang="en-US" sz="1600" b="1" i="1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90800"/>
            <a:ext cx="4248641" cy="1538883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is shut down and isolated for extended shutdown period; 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at 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4759222" cy="1538883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is cold with 3 </a:t>
            </a:r>
            <a:r>
              <a:rPr lang="en-US" sz="1600" b="1" i="1" dirty="0" err="1">
                <a:solidFill>
                  <a:srgbClr val="0070C0"/>
                </a:solidFill>
              </a:rPr>
              <a:t>Comprs</a:t>
            </a:r>
            <a:r>
              <a:rPr lang="en-US" sz="1600" b="1" i="1" dirty="0">
                <a:solidFill>
                  <a:srgbClr val="0070C0"/>
                </a:solidFill>
              </a:rPr>
              <a:t> and 2 Fridges running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MDB/STC: </a:t>
            </a:r>
            <a:r>
              <a:rPr lang="en-US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2 K for SSR2 cavity testing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181600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0" y="3124200"/>
            <a:ext cx="3659797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running fine with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CTi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and ALAT CBs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coldboxes</a:t>
            </a:r>
            <a:endParaRPr lang="en-US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28826" y="4953000"/>
            <a:ext cx="4245596" cy="46166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n-US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52" y="2390632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801850"/>
            <a:ext cx="2663401" cy="1446550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at RT with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off and system depressurized; LN2 system at RT; g-2 </a:t>
            </a:r>
            <a:r>
              <a:rPr lang="en-US" sz="1600" b="1" i="1" dirty="0" err="1">
                <a:solidFill>
                  <a:srgbClr val="996600"/>
                </a:solidFill>
              </a:rPr>
              <a:t>Expt</a:t>
            </a:r>
            <a:r>
              <a:rPr lang="en-US" sz="1600" b="1" i="1" dirty="0">
                <a:solidFill>
                  <a:srgbClr val="996600"/>
                </a:solidFill>
              </a:rPr>
              <a:t> Hall at ODH=0 (not ODH area)</a:t>
            </a:r>
          </a:p>
        </p:txBody>
      </p:sp>
      <p:pic>
        <p:nvPicPr>
          <p:cNvPr id="4" name="Picture 2" descr="C:\Users\makara\Desktop\thermometer hot.JPG">
            <a:extLst>
              <a:ext uri="{FF2B5EF4-FFF2-40B4-BE49-F238E27FC236}">
                <a16:creationId xmlns:a16="http://schemas.microsoft.com/office/drawing/2014/main" id="{91C05A4E-FE9F-A9BB-66A5-1F9F24D5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73" y="1672461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kara\Desktop\thermometer hot.JPG">
            <a:extLst>
              <a:ext uri="{FF2B5EF4-FFF2-40B4-BE49-F238E27FC236}">
                <a16:creationId xmlns:a16="http://schemas.microsoft.com/office/drawing/2014/main" id="{C88F9E36-040B-2A02-F20F-08D4A19D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56" y="31242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kara\Desktop\thermometer hot.JPG">
            <a:extLst>
              <a:ext uri="{FF2B5EF4-FFF2-40B4-BE49-F238E27FC236}">
                <a16:creationId xmlns:a16="http://schemas.microsoft.com/office/drawing/2014/main" id="{1A0BE322-7260-34E9-91B5-69CDCE87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akara\Desktop\thermometer hot.JPG">
            <a:extLst>
              <a:ext uri="{FF2B5EF4-FFF2-40B4-BE49-F238E27FC236}">
                <a16:creationId xmlns:a16="http://schemas.microsoft.com/office/drawing/2014/main" id="{76F1BD49-D91B-80A9-CDD8-C6958134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makara\Desktop\thermometer hot.JPG">
            <a:extLst>
              <a:ext uri="{FF2B5EF4-FFF2-40B4-BE49-F238E27FC236}">
                <a16:creationId xmlns:a16="http://schemas.microsoft.com/office/drawing/2014/main" id="{EBEA010B-E7E8-DB1E-BB65-2B8B634B6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92735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kara\Desktop\thermometer hot.JPG">
            <a:extLst>
              <a:ext uri="{FF2B5EF4-FFF2-40B4-BE49-F238E27FC236}">
                <a16:creationId xmlns:a16="http://schemas.microsoft.com/office/drawing/2014/main" id="{1AF5D8A5-1E87-CDBD-864C-AB55F5FA8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5837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B8F3B30D-1EB1-CCFC-8C57-517ED39D2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161" y="4870535"/>
            <a:ext cx="262044" cy="4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makara\Desktop\thermometer hot.JPG">
            <a:extLst>
              <a:ext uri="{FF2B5EF4-FFF2-40B4-BE49-F238E27FC236}">
                <a16:creationId xmlns:a16="http://schemas.microsoft.com/office/drawing/2014/main" id="{BCBA459A-D8B6-8E78-6582-E3FC69554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39" y="1714501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>
            <a:extLst>
              <a:ext uri="{FF2B5EF4-FFF2-40B4-BE49-F238E27FC236}">
                <a16:creationId xmlns:a16="http://schemas.microsoft.com/office/drawing/2014/main" id="{E2398AD7-7684-519F-8BA6-39B455133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929" y="3079506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makara\Desktop\thermometer hot.JPG">
            <a:extLst>
              <a:ext uri="{FF2B5EF4-FFF2-40B4-BE49-F238E27FC236}">
                <a16:creationId xmlns:a16="http://schemas.microsoft.com/office/drawing/2014/main" id="{F07565D1-DDD2-763B-07EC-632940367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236" y="1197114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9894C0B8-BA82-16BC-BA9D-1D31A65DC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005" y="2158234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350E5C15-8258-069C-BBDE-FD7A258F5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94" y="1305164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E37E46C7-B802-2EA5-9F45-C88124479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945" y="898834"/>
            <a:ext cx="262044" cy="4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A9C4F6B2-7736-D88B-0D45-E024304CF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1892485"/>
            <a:ext cx="262044" cy="4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2FFB732DA1B42B5396D94480EE28C" ma:contentTypeVersion="13" ma:contentTypeDescription="Create a new document." ma:contentTypeScope="" ma:versionID="90aaba8686b6b52d7613f2e541ebab60">
  <xsd:schema xmlns:xsd="http://www.w3.org/2001/XMLSchema" xmlns:xs="http://www.w3.org/2001/XMLSchema" xmlns:p="http://schemas.microsoft.com/office/2006/metadata/properties" xmlns:ns3="80f98ee2-02c5-41e6-abe0-ab32a5fdb6ff" xmlns:ns4="860be5cd-4c94-4515-a0c2-dc219a5a5538" targetNamespace="http://schemas.microsoft.com/office/2006/metadata/properties" ma:root="true" ma:fieldsID="5b11ffb7c5c9f762f7d8e659c02d275d" ns3:_="" ns4:_="">
    <xsd:import namespace="80f98ee2-02c5-41e6-abe0-ab32a5fdb6ff"/>
    <xsd:import namespace="860be5cd-4c94-4515-a0c2-dc219a5a553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98ee2-02c5-41e6-abe0-ab32a5fdb6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be5cd-4c94-4515-a0c2-dc219a5a55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1D66BA-8525-4EBE-8FA8-41EB11390CD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860be5cd-4c94-4515-a0c2-dc219a5a553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0f98ee2-02c5-41e6-abe0-ab32a5fdb6f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3C3CA61-C264-42F4-897F-720DEDF662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E0C612-E8CB-43D5-8A48-62F26683E6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f98ee2-02c5-41e6-abe0-ab32a5fdb6ff"/>
    <ds:schemaRef ds:uri="860be5cd-4c94-4515-a0c2-dc219a5a55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27834</TotalTime>
  <Words>160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1046</cp:revision>
  <dcterms:created xsi:type="dcterms:W3CDTF">2013-09-14T14:02:30Z</dcterms:created>
  <dcterms:modified xsi:type="dcterms:W3CDTF">2024-09-19T18:22:40Z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0x01010045F2FFB732DA1B42B5396D94480EE28C</vt:lpwstr>
  </property>
</Properties>
</file>