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9" r:id="rId5"/>
    <p:sldMasterId id="2147483690" r:id="rId6"/>
    <p:sldMasterId id="2147483691"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Lst>
  <p:sldSz cy="5143500" cx="9144000"/>
  <p:notesSz cx="6858000" cy="9144000"/>
  <p:embeddedFontLst>
    <p:embeddedFont>
      <p:font typeface="Play"/>
      <p:regular r:id="rId75"/>
      <p:bold r:id="rId76"/>
    </p:embeddedFont>
    <p:embeddedFont>
      <p:font typeface="Raleway"/>
      <p:regular r:id="rId77"/>
      <p:bold r:id="rId78"/>
      <p:italic r:id="rId79"/>
      <p:boldItalic r:id="rId80"/>
    </p:embeddedFont>
    <p:embeddedFont>
      <p:font typeface="Lato"/>
      <p:regular r:id="rId81"/>
      <p:bold r:id="rId82"/>
      <p:italic r:id="rId83"/>
      <p:boldItalic r:id="rId84"/>
    </p:embeddedFont>
    <p:embeddedFont>
      <p:font typeface="Helvetica Neue"/>
      <p:regular r:id="rId85"/>
      <p:bold r:id="rId86"/>
      <p:italic r:id="rId87"/>
      <p:boldItalic r:id="rId8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C297D13-9100-4A1B-92C3-3A0BD3037748}">
  <a:tblStyle styleId="{AC297D13-9100-4A1B-92C3-3A0BD303774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84" Type="http://schemas.openxmlformats.org/officeDocument/2006/relationships/font" Target="fonts/Lato-boldItalic.fntdata"/><Relationship Id="rId83" Type="http://schemas.openxmlformats.org/officeDocument/2006/relationships/font" Target="fonts/Lato-italic.fntdata"/><Relationship Id="rId42" Type="http://schemas.openxmlformats.org/officeDocument/2006/relationships/slide" Target="slides/slide34.xml"/><Relationship Id="rId86" Type="http://schemas.openxmlformats.org/officeDocument/2006/relationships/font" Target="fonts/HelveticaNeue-bold.fntdata"/><Relationship Id="rId41" Type="http://schemas.openxmlformats.org/officeDocument/2006/relationships/slide" Target="slides/slide33.xml"/><Relationship Id="rId85" Type="http://schemas.openxmlformats.org/officeDocument/2006/relationships/font" Target="fonts/HelveticaNeue-regular.fntdata"/><Relationship Id="rId44" Type="http://schemas.openxmlformats.org/officeDocument/2006/relationships/slide" Target="slides/slide36.xml"/><Relationship Id="rId88" Type="http://schemas.openxmlformats.org/officeDocument/2006/relationships/font" Target="fonts/HelveticaNeue-boldItalic.fntdata"/><Relationship Id="rId43" Type="http://schemas.openxmlformats.org/officeDocument/2006/relationships/slide" Target="slides/slide35.xml"/><Relationship Id="rId87" Type="http://schemas.openxmlformats.org/officeDocument/2006/relationships/font" Target="fonts/HelveticaNeue-italic.fntdata"/><Relationship Id="rId46" Type="http://schemas.openxmlformats.org/officeDocument/2006/relationships/slide" Target="slides/slide38.xml"/><Relationship Id="rId45" Type="http://schemas.openxmlformats.org/officeDocument/2006/relationships/slide" Target="slides/slide37.xml"/><Relationship Id="rId80" Type="http://schemas.openxmlformats.org/officeDocument/2006/relationships/font" Target="fonts/Raleway-boldItalic.fntdata"/><Relationship Id="rId82" Type="http://schemas.openxmlformats.org/officeDocument/2006/relationships/font" Target="fonts/Lato-bold.fntdata"/><Relationship Id="rId81" Type="http://schemas.openxmlformats.org/officeDocument/2006/relationships/font" Target="fonts/Lato-regular.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73" Type="http://schemas.openxmlformats.org/officeDocument/2006/relationships/slide" Target="slides/slide65.xml"/><Relationship Id="rId72" Type="http://schemas.openxmlformats.org/officeDocument/2006/relationships/slide" Target="slides/slide64.xml"/><Relationship Id="rId31" Type="http://schemas.openxmlformats.org/officeDocument/2006/relationships/slide" Target="slides/slide23.xml"/><Relationship Id="rId75" Type="http://schemas.openxmlformats.org/officeDocument/2006/relationships/font" Target="fonts/Play-regular.fntdata"/><Relationship Id="rId30" Type="http://schemas.openxmlformats.org/officeDocument/2006/relationships/slide" Target="slides/slide22.xml"/><Relationship Id="rId74" Type="http://schemas.openxmlformats.org/officeDocument/2006/relationships/slide" Target="slides/slide66.xml"/><Relationship Id="rId33" Type="http://schemas.openxmlformats.org/officeDocument/2006/relationships/slide" Target="slides/slide25.xml"/><Relationship Id="rId77" Type="http://schemas.openxmlformats.org/officeDocument/2006/relationships/font" Target="fonts/Raleway-regular.fntdata"/><Relationship Id="rId32" Type="http://schemas.openxmlformats.org/officeDocument/2006/relationships/slide" Target="slides/slide24.xml"/><Relationship Id="rId76" Type="http://schemas.openxmlformats.org/officeDocument/2006/relationships/font" Target="fonts/Play-bold.fntdata"/><Relationship Id="rId35" Type="http://schemas.openxmlformats.org/officeDocument/2006/relationships/slide" Target="slides/slide27.xml"/><Relationship Id="rId79" Type="http://schemas.openxmlformats.org/officeDocument/2006/relationships/font" Target="fonts/Raleway-italic.fntdata"/><Relationship Id="rId34" Type="http://schemas.openxmlformats.org/officeDocument/2006/relationships/slide" Target="slides/slide26.xml"/><Relationship Id="rId78" Type="http://schemas.openxmlformats.org/officeDocument/2006/relationships/font" Target="fonts/Raleway-bold.fntdata"/><Relationship Id="rId71" Type="http://schemas.openxmlformats.org/officeDocument/2006/relationships/slide" Target="slides/slide63.xml"/><Relationship Id="rId70" Type="http://schemas.openxmlformats.org/officeDocument/2006/relationships/slide" Target="slides/slide62.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slide" Target="slides/slide54.xml"/><Relationship Id="rId61" Type="http://schemas.openxmlformats.org/officeDocument/2006/relationships/slide" Target="slides/slide53.xml"/><Relationship Id="rId20" Type="http://schemas.openxmlformats.org/officeDocument/2006/relationships/slide" Target="slides/slide12.xml"/><Relationship Id="rId64" Type="http://schemas.openxmlformats.org/officeDocument/2006/relationships/slide" Target="slides/slide56.xml"/><Relationship Id="rId63" Type="http://schemas.openxmlformats.org/officeDocument/2006/relationships/slide" Target="slides/slide55.xml"/><Relationship Id="rId22" Type="http://schemas.openxmlformats.org/officeDocument/2006/relationships/slide" Target="slides/slide14.xml"/><Relationship Id="rId66" Type="http://schemas.openxmlformats.org/officeDocument/2006/relationships/slide" Target="slides/slide58.xml"/><Relationship Id="rId21" Type="http://schemas.openxmlformats.org/officeDocument/2006/relationships/slide" Target="slides/slide13.xml"/><Relationship Id="rId65" Type="http://schemas.openxmlformats.org/officeDocument/2006/relationships/slide" Target="slides/slide57.xml"/><Relationship Id="rId24" Type="http://schemas.openxmlformats.org/officeDocument/2006/relationships/slide" Target="slides/slide16.xml"/><Relationship Id="rId68" Type="http://schemas.openxmlformats.org/officeDocument/2006/relationships/slide" Target="slides/slide60.xml"/><Relationship Id="rId23" Type="http://schemas.openxmlformats.org/officeDocument/2006/relationships/slide" Target="slides/slide15.xml"/><Relationship Id="rId67" Type="http://schemas.openxmlformats.org/officeDocument/2006/relationships/slide" Target="slides/slide59.xml"/><Relationship Id="rId60" Type="http://schemas.openxmlformats.org/officeDocument/2006/relationships/slide" Target="slides/slide52.xml"/><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slide" Target="slides/slide61.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15" Type="http://schemas.openxmlformats.org/officeDocument/2006/relationships/slide" Target="slides/slide7.xml"/><Relationship Id="rId59" Type="http://schemas.openxmlformats.org/officeDocument/2006/relationships/slide" Target="slides/slide51.xml"/><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30d8491423a_0_4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g30d8491423a_0_4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3015aa482c1_0_2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5" name="Google Shape;315;g3015aa482c1_0_2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0f9d9a10ab_1_10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1" name="Google Shape;321;g30f9d9a10ab_1_10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0f9d9a10ab_1_10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1" name="Google Shape;331;g30f9d9a10ab_1_10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30f9d9a10ab_1_11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2" name="Google Shape;342;g30f9d9a10ab_1_1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30f9d9a10ab_1_10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3" name="Google Shape;353;g30f9d9a10ab_1_10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30f9d9a10ab_1_10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4" name="Google Shape;364;g30f9d9a10ab_1_10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0f9d9a10ab_1_10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5" name="Google Shape;375;g30f9d9a10ab_1_10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0f9d9a10ab_1_11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3" name="Google Shape;383;g30f9d9a10ab_1_1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3015aa482c1_0_3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4" name="Google Shape;394;g3015aa482c1_0_3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30f9d9a10ab_1_11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0" name="Google Shape;400;g30f9d9a10ab_1_1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3145a68f630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8" name="Google Shape;238;g3145a68f630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3145a68f63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9" name="Google Shape;409;g3145a68f63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3015aa482c1_0_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8" name="Google Shape;418;g3015aa482c1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3015aa482c1_0_3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2" name="Google Shape;432;g3015aa482c1_0_3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3015aa482c1_0_5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8" name="Google Shape;438;g3015aa482c1_0_5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3015aa482c1_0_3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5" name="Google Shape;445;g3015aa482c1_0_3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3015aa482c1_0_1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4" name="Google Shape;454;g3015aa482c1_0_1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3015aa482c1_0_5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4" name="Google Shape;464;g3015aa482c1_0_5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3015aa482c1_0_5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3" name="Google Shape;473;g3015aa482c1_0_5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3015aa482c1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3015aa482c1_0_1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3015aa482c1_0_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3015aa482c1_0_4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015aa482c1_0_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1" name="Google Shape;261;g3015aa482c1_0_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3015aa482c1_0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3015aa482c1_0_3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3015aa482c1_0_4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3015aa482c1_0_4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3015aa482c1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3015aa482c1_0_3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3015aa482c1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3015aa482c1_0_2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3015aa482c1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g3015aa482c1_0_3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3015aa482c1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3015aa482c1_0_30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3015aa482c1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3015aa482c1_0_2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3015aa482c1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3015aa482c1_0_2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3015aa482c1_0_1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7" name="Google Shape;577;g3015aa482c1_0_1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3015aa482c1_0_2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6" name="Google Shape;586;g3015aa482c1_0_2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3015aa482c1_0_1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0" name="Google Shape;270;g3015aa482c1_0_1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3015aa482c1_0_4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2" name="Google Shape;592;g3015aa482c1_0_4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3015aa482c1_0_4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8" name="Google Shape;598;g3015aa482c1_0_4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3015aa482c1_0_4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4" name="Google Shape;604;g3015aa482c1_0_4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3015aa482c1_0_4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0" name="Google Shape;610;g3015aa482c1_0_4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3015aa482c1_0_4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6" name="Google Shape;616;g3015aa482c1_0_4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3015aa482c1_0_4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2" name="Google Shape;622;g3015aa482c1_0_4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3015aa482c1_0_5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8" name="Google Shape;628;g3015aa482c1_0_5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3145a68f630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4" name="Google Shape;634;g3145a68f630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30d8491423a_0_5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3" name="Google Shape;643;g30d8491423a_0_5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30f9d9a10ab_1_8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2" name="Google Shape;652;g30f9d9a10ab_1_8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015aa482c1_0_4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6" name="Google Shape;276;g3015aa482c1_0_4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30f9d9a10ab_1_9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0" name="Google Shape;660;g30f9d9a10ab_1_9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30f9d9a10ab_1_9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8" name="Google Shape;668;g30f9d9a10ab_1_9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30f9d9a10ab_1_9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4" name="Google Shape;674;g30f9d9a10ab_1_9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30f9d9a10ab_1_10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1" name="Google Shape;681;g30f9d9a10ab_1_10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30f9d9a10ab_1_10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8" name="Google Shape;688;g30f9d9a10ab_1_10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30f9d9a10ab_1_10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6" name="Google Shape;696;g30f9d9a10ab_1_10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30f9d9a10ab_1_10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The ground plane absorbs phonons. In </a:t>
            </a:r>
            <a:r>
              <a:rPr lang="en">
                <a:solidFill>
                  <a:schemeClr val="dk1"/>
                </a:solidFill>
              </a:rPr>
              <a:t>general it really helps to have high T1 so you can maintain a coherent many body state, increasing your “cross section” to the dark matter</a:t>
            </a:r>
            <a:endParaRPr>
              <a:solidFill>
                <a:schemeClr val="dk1"/>
              </a:solidFill>
            </a:endParaRPr>
          </a:p>
          <a:p>
            <a:pPr indent="0" lvl="0" marL="0" rtl="0" algn="l">
              <a:lnSpc>
                <a:spcPct val="100000"/>
              </a:lnSpc>
              <a:spcBef>
                <a:spcPts val="0"/>
              </a:spcBef>
              <a:spcAft>
                <a:spcPts val="0"/>
              </a:spcAft>
              <a:buSzPts val="1400"/>
              <a:buNone/>
            </a:pPr>
            <a:r>
              <a:t/>
            </a:r>
            <a:endParaRPr/>
          </a:p>
        </p:txBody>
      </p:sp>
      <p:sp>
        <p:nvSpPr>
          <p:cNvPr id="703" name="Google Shape;703;g30f9d9a10ab_1_10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30f9d9a10ab_1_4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0" name="Google Shape;710;g30f9d9a10ab_1_4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1" name="Google Shape;711;g30f9d9a10ab_1_4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30f9d9a10ab_1_8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2" name="Google Shape;782;g30f9d9a10ab_1_8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3" name="Google Shape;783;g30f9d9a10ab_1_8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g3015aa482c1_0_1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5" name="Google Shape;855;g3015aa482c1_0_1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3015aa482c1_0_4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4" name="Google Shape;284;g3015aa482c1_0_4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301aab512cf_0_3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0" name="Google Shape;860;g301aab512cf_0_3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g301aab512cf_0_3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7" name="Google Shape;867;g301aab512cf_0_3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g3015aa482c1_0_2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2" name="Google Shape;872;g3015aa482c1_0_2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301aab512cf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g301aab512cf_0_1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3015aa482c1_0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g3015aa482c1_0_3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g3015aa482c1_0_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g3015aa482c1_0_3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g3015aa482c1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g3015aa482c1_0_2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30f9d9a10ab_1_10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3" name="Google Shape;293;g30f9d9a10ab_1_10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015aa482c1_0_2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3" name="Google Shape;303;g3015aa482c1_0_2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3015aa482c1_0_2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9" name="Google Shape;309;g3015aa482c1_0_2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3">
  <p:cSld name="Two Content 3">
    <p:spTree>
      <p:nvGrpSpPr>
        <p:cNvPr id="56" name="Shape 56"/>
        <p:cNvGrpSpPr/>
        <p:nvPr/>
      </p:nvGrpSpPr>
      <p:grpSpPr>
        <a:xfrm>
          <a:off x="0" y="0"/>
          <a:ext cx="0" cy="0"/>
          <a:chOff x="0" y="0"/>
          <a:chExt cx="0" cy="0"/>
        </a:xfrm>
      </p:grpSpPr>
      <p:sp>
        <p:nvSpPr>
          <p:cNvPr id="57" name="Google Shape;57;p14"/>
          <p:cNvSpPr txBox="1"/>
          <p:nvPr>
            <p:ph type="title"/>
          </p:nvPr>
        </p:nvSpPr>
        <p:spPr>
          <a:xfrm>
            <a:off x="628650" y="274320"/>
            <a:ext cx="7886700" cy="994200"/>
          </a:xfrm>
          <a:prstGeom prst="rect">
            <a:avLst/>
          </a:prstGeom>
          <a:noFill/>
          <a:ln>
            <a:noFill/>
          </a:ln>
        </p:spPr>
        <p:txBody>
          <a:bodyPr anchorCtr="0" anchor="ctr" bIns="34275" lIns="68575" spcFirstLastPara="1" rIns="68575" wrap="square" tIns="34275">
            <a:noAutofit/>
          </a:bodyPr>
          <a:lstStyle>
            <a:lvl1pPr lvl="0" algn="ctr">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8" name="Google Shape;58;p14"/>
          <p:cNvSpPr txBox="1"/>
          <p:nvPr>
            <p:ph idx="1" type="body"/>
          </p:nvPr>
        </p:nvSpPr>
        <p:spPr>
          <a:xfrm>
            <a:off x="628650" y="1342747"/>
            <a:ext cx="3850800" cy="3084600"/>
          </a:xfrm>
          <a:prstGeom prst="rect">
            <a:avLst/>
          </a:prstGeom>
          <a:noFill/>
          <a:ln>
            <a:noFill/>
          </a:ln>
        </p:spPr>
        <p:txBody>
          <a:bodyPr anchorCtr="0" anchor="t" bIns="34275" lIns="68575" spcFirstLastPara="1" rIns="68575" wrap="square" tIns="34275">
            <a:normAutofit/>
          </a:bodyPr>
          <a:lstStyle>
            <a:lvl1pPr indent="-228600" lvl="0" marL="457200" algn="l">
              <a:lnSpc>
                <a:spcPct val="150000"/>
              </a:lnSpc>
              <a:spcBef>
                <a:spcPts val="800"/>
              </a:spcBef>
              <a:spcAft>
                <a:spcPts val="0"/>
              </a:spcAft>
              <a:buClr>
                <a:schemeClr val="accent2"/>
              </a:buClr>
              <a:buSzPts val="1400"/>
              <a:buFont typeface="Noto Sans Symbols"/>
              <a:buNone/>
              <a:defRPr sz="1400">
                <a:latin typeface="Calibri"/>
                <a:ea typeface="Calibri"/>
                <a:cs typeface="Calibri"/>
                <a:sym typeface="Calibri"/>
              </a:defRPr>
            </a:lvl1pPr>
            <a:lvl2pPr indent="-317500" lvl="1" marL="914400" algn="l">
              <a:lnSpc>
                <a:spcPct val="90000"/>
              </a:lnSpc>
              <a:spcBef>
                <a:spcPts val="800"/>
              </a:spcBef>
              <a:spcAft>
                <a:spcPts val="0"/>
              </a:spcAft>
              <a:buClr>
                <a:schemeClr val="accent2"/>
              </a:buClr>
              <a:buSzPts val="1400"/>
              <a:buFont typeface="Noto Sans Symbols"/>
              <a:buChar char="▪"/>
              <a:defRPr sz="1400">
                <a:latin typeface="Calibri"/>
                <a:ea typeface="Calibri"/>
                <a:cs typeface="Calibri"/>
                <a:sym typeface="Calibri"/>
              </a:defRPr>
            </a:lvl2pPr>
            <a:lvl3pPr indent="-317500" lvl="2" marL="1371600" algn="l">
              <a:lnSpc>
                <a:spcPct val="90000"/>
              </a:lnSpc>
              <a:spcBef>
                <a:spcPts val="800"/>
              </a:spcBef>
              <a:spcAft>
                <a:spcPts val="0"/>
              </a:spcAft>
              <a:buClr>
                <a:schemeClr val="accent2"/>
              </a:buClr>
              <a:buSzPts val="1400"/>
              <a:buFont typeface="Noto Sans Symbols"/>
              <a:buChar char="▪"/>
              <a:defRPr sz="1400">
                <a:latin typeface="Calibri"/>
                <a:ea typeface="Calibri"/>
                <a:cs typeface="Calibri"/>
                <a:sym typeface="Calibri"/>
              </a:defRPr>
            </a:lvl3pPr>
            <a:lvl4pPr indent="-317500" lvl="3" marL="1828800" algn="l">
              <a:lnSpc>
                <a:spcPct val="90000"/>
              </a:lnSpc>
              <a:spcBef>
                <a:spcPts val="800"/>
              </a:spcBef>
              <a:spcAft>
                <a:spcPts val="0"/>
              </a:spcAft>
              <a:buClr>
                <a:schemeClr val="accent2"/>
              </a:buClr>
              <a:buSzPts val="1400"/>
              <a:buFont typeface="Noto Sans Symbols"/>
              <a:buChar char="▪"/>
              <a:defRPr sz="1400">
                <a:latin typeface="Calibri"/>
                <a:ea typeface="Calibri"/>
                <a:cs typeface="Calibri"/>
                <a:sym typeface="Calibri"/>
              </a:defRPr>
            </a:lvl4pPr>
            <a:lvl5pPr indent="-317500" lvl="4" marL="2286000" algn="l">
              <a:lnSpc>
                <a:spcPct val="90000"/>
              </a:lnSpc>
              <a:spcBef>
                <a:spcPts val="800"/>
              </a:spcBef>
              <a:spcAft>
                <a:spcPts val="0"/>
              </a:spcAft>
              <a:buClr>
                <a:schemeClr val="accent2"/>
              </a:buClr>
              <a:buSzPts val="1400"/>
              <a:buFont typeface="Noto Sans Symbols"/>
              <a:buChar char="▪"/>
              <a:defRPr sz="1400">
                <a:latin typeface="Calibri"/>
                <a:ea typeface="Calibri"/>
                <a:cs typeface="Calibri"/>
                <a:sym typeface="Calibri"/>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9" name="Google Shape;59;p14"/>
          <p:cNvSpPr txBox="1"/>
          <p:nvPr>
            <p:ph idx="2" type="body"/>
          </p:nvPr>
        </p:nvSpPr>
        <p:spPr>
          <a:xfrm>
            <a:off x="4664598" y="1342747"/>
            <a:ext cx="3850800" cy="3084600"/>
          </a:xfrm>
          <a:prstGeom prst="rect">
            <a:avLst/>
          </a:prstGeom>
          <a:noFill/>
          <a:ln>
            <a:noFill/>
          </a:ln>
        </p:spPr>
        <p:txBody>
          <a:bodyPr anchorCtr="0" anchor="t" bIns="34275" lIns="68575" spcFirstLastPara="1" rIns="68575" wrap="square" tIns="34275">
            <a:normAutofit/>
          </a:bodyPr>
          <a:lstStyle>
            <a:lvl1pPr indent="-228600" lvl="0" marL="457200" algn="l">
              <a:lnSpc>
                <a:spcPct val="150000"/>
              </a:lnSpc>
              <a:spcBef>
                <a:spcPts val="800"/>
              </a:spcBef>
              <a:spcAft>
                <a:spcPts val="0"/>
              </a:spcAft>
              <a:buClr>
                <a:schemeClr val="accent2"/>
              </a:buClr>
              <a:buSzPts val="1400"/>
              <a:buFont typeface="Noto Sans Symbols"/>
              <a:buNone/>
              <a:defRPr sz="1400">
                <a:latin typeface="Calibri"/>
                <a:ea typeface="Calibri"/>
                <a:cs typeface="Calibri"/>
                <a:sym typeface="Calibri"/>
              </a:defRPr>
            </a:lvl1pPr>
            <a:lvl2pPr indent="-317500" lvl="1" marL="914400" algn="l">
              <a:lnSpc>
                <a:spcPct val="90000"/>
              </a:lnSpc>
              <a:spcBef>
                <a:spcPts val="800"/>
              </a:spcBef>
              <a:spcAft>
                <a:spcPts val="0"/>
              </a:spcAft>
              <a:buClr>
                <a:schemeClr val="accent2"/>
              </a:buClr>
              <a:buSzPts val="1400"/>
              <a:buFont typeface="Noto Sans Symbols"/>
              <a:buChar char="▪"/>
              <a:defRPr sz="1400">
                <a:latin typeface="Calibri"/>
                <a:ea typeface="Calibri"/>
                <a:cs typeface="Calibri"/>
                <a:sym typeface="Calibri"/>
              </a:defRPr>
            </a:lvl2pPr>
            <a:lvl3pPr indent="-317500" lvl="2" marL="1371600" algn="l">
              <a:lnSpc>
                <a:spcPct val="90000"/>
              </a:lnSpc>
              <a:spcBef>
                <a:spcPts val="800"/>
              </a:spcBef>
              <a:spcAft>
                <a:spcPts val="0"/>
              </a:spcAft>
              <a:buClr>
                <a:schemeClr val="accent2"/>
              </a:buClr>
              <a:buSzPts val="1400"/>
              <a:buFont typeface="Noto Sans Symbols"/>
              <a:buChar char="▪"/>
              <a:defRPr sz="1400">
                <a:latin typeface="Calibri"/>
                <a:ea typeface="Calibri"/>
                <a:cs typeface="Calibri"/>
                <a:sym typeface="Calibri"/>
              </a:defRPr>
            </a:lvl3pPr>
            <a:lvl4pPr indent="-317500" lvl="3" marL="1828800" algn="l">
              <a:lnSpc>
                <a:spcPct val="90000"/>
              </a:lnSpc>
              <a:spcBef>
                <a:spcPts val="800"/>
              </a:spcBef>
              <a:spcAft>
                <a:spcPts val="0"/>
              </a:spcAft>
              <a:buClr>
                <a:schemeClr val="accent2"/>
              </a:buClr>
              <a:buSzPts val="1400"/>
              <a:buFont typeface="Noto Sans Symbols"/>
              <a:buChar char="▪"/>
              <a:defRPr sz="1400">
                <a:latin typeface="Calibri"/>
                <a:ea typeface="Calibri"/>
                <a:cs typeface="Calibri"/>
                <a:sym typeface="Calibri"/>
              </a:defRPr>
            </a:lvl4pPr>
            <a:lvl5pPr indent="-317500" lvl="4" marL="2286000" algn="l">
              <a:lnSpc>
                <a:spcPct val="90000"/>
              </a:lnSpc>
              <a:spcBef>
                <a:spcPts val="800"/>
              </a:spcBef>
              <a:spcAft>
                <a:spcPts val="0"/>
              </a:spcAft>
              <a:buClr>
                <a:schemeClr val="accent2"/>
              </a:buClr>
              <a:buSzPts val="1400"/>
              <a:buFont typeface="Noto Sans Symbols"/>
              <a:buChar char="▪"/>
              <a:defRPr sz="1400">
                <a:latin typeface="Calibri"/>
                <a:ea typeface="Calibri"/>
                <a:cs typeface="Calibri"/>
                <a:sym typeface="Calibri"/>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0" name="Google Shape;60;p14"/>
          <p:cNvSpPr/>
          <p:nvPr/>
        </p:nvSpPr>
        <p:spPr>
          <a:xfrm>
            <a:off x="0" y="4727972"/>
            <a:ext cx="9144000" cy="415500"/>
          </a:xfrm>
          <a:prstGeom prst="rect">
            <a:avLst/>
          </a:prstGeom>
          <a:gradFill>
            <a:gsLst>
              <a:gs pos="0">
                <a:schemeClr val="accent5"/>
              </a:gs>
              <a:gs pos="50000">
                <a:schemeClr val="accent1"/>
              </a:gs>
              <a:gs pos="100000">
                <a:srgbClr val="E7995A"/>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1" name="Google Shape;61;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2" name="Google Shape;62;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3" name="Google Shape;63;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1">
  <p:cSld name="Two Content 1">
    <p:spTree>
      <p:nvGrpSpPr>
        <p:cNvPr id="64" name="Shape 64"/>
        <p:cNvGrpSpPr/>
        <p:nvPr/>
      </p:nvGrpSpPr>
      <p:grpSpPr>
        <a:xfrm>
          <a:off x="0" y="0"/>
          <a:ext cx="0" cy="0"/>
          <a:chOff x="0" y="0"/>
          <a:chExt cx="0" cy="0"/>
        </a:xfrm>
      </p:grpSpPr>
      <p:sp>
        <p:nvSpPr>
          <p:cNvPr id="65" name="Google Shape;65;p15"/>
          <p:cNvSpPr/>
          <p:nvPr/>
        </p:nvSpPr>
        <p:spPr>
          <a:xfrm>
            <a:off x="0" y="4727972"/>
            <a:ext cx="9144000" cy="415500"/>
          </a:xfrm>
          <a:prstGeom prst="rect">
            <a:avLst/>
          </a:prstGeom>
          <a:gradFill>
            <a:gsLst>
              <a:gs pos="0">
                <a:schemeClr val="accent5"/>
              </a:gs>
              <a:gs pos="50000">
                <a:schemeClr val="accent1"/>
              </a:gs>
              <a:gs pos="100000">
                <a:srgbClr val="E7995A"/>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6" name="Google Shape;66;p15"/>
          <p:cNvSpPr txBox="1"/>
          <p:nvPr>
            <p:ph type="title"/>
          </p:nvPr>
        </p:nvSpPr>
        <p:spPr>
          <a:xfrm>
            <a:off x="628650" y="274320"/>
            <a:ext cx="7886700" cy="994500"/>
          </a:xfrm>
          <a:prstGeom prst="rect">
            <a:avLst/>
          </a:prstGeom>
          <a:noFill/>
          <a:ln>
            <a:noFill/>
          </a:ln>
        </p:spPr>
        <p:txBody>
          <a:bodyPr anchorCtr="0" anchor="ctr" bIns="34275" lIns="68575" spcFirstLastPara="1" rIns="68575" wrap="square" tIns="34275">
            <a:noAutofit/>
          </a:bodyPr>
          <a:lstStyle>
            <a:lvl1pPr lvl="0" algn="ctr">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7" name="Google Shape;67;p15"/>
          <p:cNvSpPr txBox="1"/>
          <p:nvPr>
            <p:ph idx="1" type="body"/>
          </p:nvPr>
        </p:nvSpPr>
        <p:spPr>
          <a:xfrm>
            <a:off x="628649" y="1518586"/>
            <a:ext cx="3909300" cy="31029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accent2"/>
              </a:buClr>
              <a:buSzPts val="1400"/>
              <a:buFont typeface="Noto Sans Symbols"/>
              <a:buNone/>
              <a:defRPr sz="1400">
                <a:latin typeface="Calibri"/>
                <a:ea typeface="Calibri"/>
                <a:cs typeface="Calibri"/>
                <a:sym typeface="Calibri"/>
              </a:defRPr>
            </a:lvl1pPr>
            <a:lvl2pPr indent="-317500" lvl="1" marL="914400" algn="l">
              <a:lnSpc>
                <a:spcPct val="90000"/>
              </a:lnSpc>
              <a:spcBef>
                <a:spcPts val="800"/>
              </a:spcBef>
              <a:spcAft>
                <a:spcPts val="0"/>
              </a:spcAft>
              <a:buClr>
                <a:schemeClr val="accent2"/>
              </a:buClr>
              <a:buSzPts val="1400"/>
              <a:buFont typeface="Noto Sans Symbols"/>
              <a:buChar char="▪"/>
              <a:defRPr sz="1400">
                <a:latin typeface="Calibri"/>
                <a:ea typeface="Calibri"/>
                <a:cs typeface="Calibri"/>
                <a:sym typeface="Calibri"/>
              </a:defRPr>
            </a:lvl2pPr>
            <a:lvl3pPr indent="-317500" lvl="2" marL="1371600" algn="l">
              <a:lnSpc>
                <a:spcPct val="90000"/>
              </a:lnSpc>
              <a:spcBef>
                <a:spcPts val="800"/>
              </a:spcBef>
              <a:spcAft>
                <a:spcPts val="0"/>
              </a:spcAft>
              <a:buClr>
                <a:schemeClr val="accent2"/>
              </a:buClr>
              <a:buSzPts val="1400"/>
              <a:buFont typeface="Noto Sans Symbols"/>
              <a:buChar char="▪"/>
              <a:defRPr sz="1400">
                <a:latin typeface="Calibri"/>
                <a:ea typeface="Calibri"/>
                <a:cs typeface="Calibri"/>
                <a:sym typeface="Calibri"/>
              </a:defRPr>
            </a:lvl3pPr>
            <a:lvl4pPr indent="-317500" lvl="3" marL="1828800" algn="l">
              <a:lnSpc>
                <a:spcPct val="90000"/>
              </a:lnSpc>
              <a:spcBef>
                <a:spcPts val="800"/>
              </a:spcBef>
              <a:spcAft>
                <a:spcPts val="0"/>
              </a:spcAft>
              <a:buClr>
                <a:schemeClr val="accent2"/>
              </a:buClr>
              <a:buSzPts val="1400"/>
              <a:buFont typeface="Noto Sans Symbols"/>
              <a:buChar char="▪"/>
              <a:defRPr sz="1400">
                <a:latin typeface="Calibri"/>
                <a:ea typeface="Calibri"/>
                <a:cs typeface="Calibri"/>
                <a:sym typeface="Calibri"/>
              </a:defRPr>
            </a:lvl4pPr>
            <a:lvl5pPr indent="-317500" lvl="4" marL="2286000" algn="l">
              <a:lnSpc>
                <a:spcPct val="90000"/>
              </a:lnSpc>
              <a:spcBef>
                <a:spcPts val="800"/>
              </a:spcBef>
              <a:spcAft>
                <a:spcPts val="0"/>
              </a:spcAft>
              <a:buClr>
                <a:schemeClr val="accent2"/>
              </a:buClr>
              <a:buSzPts val="1400"/>
              <a:buFont typeface="Noto Sans Symbols"/>
              <a:buChar char="▪"/>
              <a:defRPr sz="1400">
                <a:latin typeface="Calibri"/>
                <a:ea typeface="Calibri"/>
                <a:cs typeface="Calibri"/>
                <a:sym typeface="Calibri"/>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8" name="Google Shape;68;p15"/>
          <p:cNvSpPr txBox="1"/>
          <p:nvPr>
            <p:ph idx="2" type="body"/>
          </p:nvPr>
        </p:nvSpPr>
        <p:spPr>
          <a:xfrm>
            <a:off x="4844846" y="1518585"/>
            <a:ext cx="3670500" cy="31029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accent2"/>
              </a:buClr>
              <a:buSzPts val="1400"/>
              <a:buFont typeface="Noto Sans Symbols"/>
              <a:buNone/>
              <a:defRPr sz="1400">
                <a:latin typeface="Calibri"/>
                <a:ea typeface="Calibri"/>
                <a:cs typeface="Calibri"/>
                <a:sym typeface="Calibri"/>
              </a:defRPr>
            </a:lvl1pPr>
            <a:lvl2pPr indent="-317500" lvl="1" marL="914400" algn="l">
              <a:lnSpc>
                <a:spcPct val="90000"/>
              </a:lnSpc>
              <a:spcBef>
                <a:spcPts val="800"/>
              </a:spcBef>
              <a:spcAft>
                <a:spcPts val="0"/>
              </a:spcAft>
              <a:buClr>
                <a:schemeClr val="accent2"/>
              </a:buClr>
              <a:buSzPts val="1400"/>
              <a:buFont typeface="Noto Sans Symbols"/>
              <a:buChar char="▪"/>
              <a:defRPr sz="1400">
                <a:latin typeface="Calibri"/>
                <a:ea typeface="Calibri"/>
                <a:cs typeface="Calibri"/>
                <a:sym typeface="Calibri"/>
              </a:defRPr>
            </a:lvl2pPr>
            <a:lvl3pPr indent="-317500" lvl="2" marL="1371600" algn="l">
              <a:lnSpc>
                <a:spcPct val="90000"/>
              </a:lnSpc>
              <a:spcBef>
                <a:spcPts val="800"/>
              </a:spcBef>
              <a:spcAft>
                <a:spcPts val="0"/>
              </a:spcAft>
              <a:buClr>
                <a:schemeClr val="accent2"/>
              </a:buClr>
              <a:buSzPts val="1400"/>
              <a:buFont typeface="Noto Sans Symbols"/>
              <a:buChar char="▪"/>
              <a:defRPr sz="1400">
                <a:latin typeface="Calibri"/>
                <a:ea typeface="Calibri"/>
                <a:cs typeface="Calibri"/>
                <a:sym typeface="Calibri"/>
              </a:defRPr>
            </a:lvl3pPr>
            <a:lvl4pPr indent="-317500" lvl="3" marL="1828800" algn="l">
              <a:lnSpc>
                <a:spcPct val="90000"/>
              </a:lnSpc>
              <a:spcBef>
                <a:spcPts val="800"/>
              </a:spcBef>
              <a:spcAft>
                <a:spcPts val="0"/>
              </a:spcAft>
              <a:buClr>
                <a:schemeClr val="accent2"/>
              </a:buClr>
              <a:buSzPts val="1400"/>
              <a:buFont typeface="Noto Sans Symbols"/>
              <a:buChar char="▪"/>
              <a:defRPr sz="1400">
                <a:latin typeface="Calibri"/>
                <a:ea typeface="Calibri"/>
                <a:cs typeface="Calibri"/>
                <a:sym typeface="Calibri"/>
              </a:defRPr>
            </a:lvl4pPr>
            <a:lvl5pPr indent="-317500" lvl="4" marL="2286000" algn="l">
              <a:lnSpc>
                <a:spcPct val="90000"/>
              </a:lnSpc>
              <a:spcBef>
                <a:spcPts val="800"/>
              </a:spcBef>
              <a:spcAft>
                <a:spcPts val="0"/>
              </a:spcAft>
              <a:buClr>
                <a:schemeClr val="accent2"/>
              </a:buClr>
              <a:buSzPts val="1400"/>
              <a:buFont typeface="Noto Sans Symbols"/>
              <a:buChar char="▪"/>
              <a:defRPr sz="1400">
                <a:latin typeface="Calibri"/>
                <a:ea typeface="Calibri"/>
                <a:cs typeface="Calibri"/>
                <a:sym typeface="Calibri"/>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9" name="Google Shape;69;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0" name="Google Shape;70;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1" name="Google Shape;71;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2">
  <p:cSld name="Two Content 2">
    <p:spTree>
      <p:nvGrpSpPr>
        <p:cNvPr id="72" name="Shape 72"/>
        <p:cNvGrpSpPr/>
        <p:nvPr/>
      </p:nvGrpSpPr>
      <p:grpSpPr>
        <a:xfrm>
          <a:off x="0" y="0"/>
          <a:ext cx="0" cy="0"/>
          <a:chOff x="0" y="0"/>
          <a:chExt cx="0" cy="0"/>
        </a:xfrm>
      </p:grpSpPr>
      <p:sp>
        <p:nvSpPr>
          <p:cNvPr id="73" name="Google Shape;73;p16"/>
          <p:cNvSpPr txBox="1"/>
          <p:nvPr>
            <p:ph type="title"/>
          </p:nvPr>
        </p:nvSpPr>
        <p:spPr>
          <a:xfrm>
            <a:off x="628650" y="274320"/>
            <a:ext cx="7886700" cy="994500"/>
          </a:xfrm>
          <a:prstGeom prst="rect">
            <a:avLst/>
          </a:prstGeom>
          <a:noFill/>
          <a:ln>
            <a:noFill/>
          </a:ln>
        </p:spPr>
        <p:txBody>
          <a:bodyPr anchorCtr="0" anchor="ctr" bIns="34275" lIns="68575" spcFirstLastPara="1" rIns="68575" wrap="square" tIns="34275">
            <a:noAutofit/>
          </a:bodyPr>
          <a:lstStyle>
            <a:lvl1pPr lvl="0" algn="ctr">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4" name="Google Shape;74;p16"/>
          <p:cNvSpPr txBox="1"/>
          <p:nvPr>
            <p:ph idx="1" type="body"/>
          </p:nvPr>
        </p:nvSpPr>
        <p:spPr>
          <a:xfrm>
            <a:off x="628650" y="1518586"/>
            <a:ext cx="2158800" cy="31029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accent2"/>
              </a:buClr>
              <a:buSzPts val="1400"/>
              <a:buFont typeface="Calibri"/>
              <a:buAutoNum type="arabicPeriod"/>
              <a:defRPr sz="1400">
                <a:latin typeface="Calibri"/>
                <a:ea typeface="Calibri"/>
                <a:cs typeface="Calibri"/>
                <a:sym typeface="Calibri"/>
              </a:defRPr>
            </a:lvl1pPr>
            <a:lvl2pPr indent="-317500" lvl="1" marL="914400" algn="l">
              <a:lnSpc>
                <a:spcPct val="90000"/>
              </a:lnSpc>
              <a:spcBef>
                <a:spcPts val="800"/>
              </a:spcBef>
              <a:spcAft>
                <a:spcPts val="0"/>
              </a:spcAft>
              <a:buClr>
                <a:schemeClr val="accent2"/>
              </a:buClr>
              <a:buSzPts val="1400"/>
              <a:buFont typeface="Calibri"/>
              <a:buAutoNum type="alphaLcPeriod"/>
              <a:defRPr sz="1400">
                <a:latin typeface="Calibri"/>
                <a:ea typeface="Calibri"/>
                <a:cs typeface="Calibri"/>
                <a:sym typeface="Calibri"/>
              </a:defRPr>
            </a:lvl2pPr>
            <a:lvl3pPr indent="-317500" lvl="2" marL="1371600" algn="l">
              <a:lnSpc>
                <a:spcPct val="90000"/>
              </a:lnSpc>
              <a:spcBef>
                <a:spcPts val="800"/>
              </a:spcBef>
              <a:spcAft>
                <a:spcPts val="0"/>
              </a:spcAft>
              <a:buClr>
                <a:schemeClr val="accent2"/>
              </a:buClr>
              <a:buSzPts val="1400"/>
              <a:buFont typeface="Calibri"/>
              <a:buAutoNum type="arabicParenR"/>
              <a:defRPr sz="1400">
                <a:latin typeface="Calibri"/>
                <a:ea typeface="Calibri"/>
                <a:cs typeface="Calibri"/>
                <a:sym typeface="Calibri"/>
              </a:defRPr>
            </a:lvl3pPr>
            <a:lvl4pPr indent="-317500" lvl="3" marL="1828800" algn="l">
              <a:lnSpc>
                <a:spcPct val="90000"/>
              </a:lnSpc>
              <a:spcBef>
                <a:spcPts val="800"/>
              </a:spcBef>
              <a:spcAft>
                <a:spcPts val="0"/>
              </a:spcAft>
              <a:buClr>
                <a:schemeClr val="accent2"/>
              </a:buClr>
              <a:buSzPts val="1400"/>
              <a:buFont typeface="Calibri"/>
              <a:buAutoNum type="alphaLcParenR"/>
              <a:defRPr sz="1400">
                <a:latin typeface="Calibri"/>
                <a:ea typeface="Calibri"/>
                <a:cs typeface="Calibri"/>
                <a:sym typeface="Calibri"/>
              </a:defRPr>
            </a:lvl4pPr>
            <a:lvl5pPr indent="-317500" lvl="4" marL="2286000" algn="l">
              <a:lnSpc>
                <a:spcPct val="90000"/>
              </a:lnSpc>
              <a:spcBef>
                <a:spcPts val="800"/>
              </a:spcBef>
              <a:spcAft>
                <a:spcPts val="0"/>
              </a:spcAft>
              <a:buClr>
                <a:schemeClr val="accent2"/>
              </a:buClr>
              <a:buSzPts val="1400"/>
              <a:buFont typeface="Noto Sans Symbols"/>
              <a:buChar char="▪"/>
              <a:defRPr sz="1400">
                <a:latin typeface="Calibri"/>
                <a:ea typeface="Calibri"/>
                <a:cs typeface="Calibri"/>
                <a:sym typeface="Calibri"/>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5" name="Google Shape;75;p16"/>
          <p:cNvSpPr txBox="1"/>
          <p:nvPr>
            <p:ph idx="2" type="body"/>
          </p:nvPr>
        </p:nvSpPr>
        <p:spPr>
          <a:xfrm>
            <a:off x="4844846" y="1518585"/>
            <a:ext cx="3670500" cy="31029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accent2"/>
              </a:buClr>
              <a:buSzPts val="1400"/>
              <a:buFont typeface="Noto Sans Symbols"/>
              <a:buNone/>
              <a:defRPr sz="1400">
                <a:latin typeface="Calibri"/>
                <a:ea typeface="Calibri"/>
                <a:cs typeface="Calibri"/>
                <a:sym typeface="Calibri"/>
              </a:defRPr>
            </a:lvl1pPr>
            <a:lvl2pPr indent="-317500" lvl="1" marL="914400" algn="l">
              <a:lnSpc>
                <a:spcPct val="90000"/>
              </a:lnSpc>
              <a:spcBef>
                <a:spcPts val="800"/>
              </a:spcBef>
              <a:spcAft>
                <a:spcPts val="0"/>
              </a:spcAft>
              <a:buClr>
                <a:schemeClr val="accent2"/>
              </a:buClr>
              <a:buSzPts val="1400"/>
              <a:buFont typeface="Noto Sans Symbols"/>
              <a:buChar char="▪"/>
              <a:defRPr sz="1400">
                <a:latin typeface="Calibri"/>
                <a:ea typeface="Calibri"/>
                <a:cs typeface="Calibri"/>
                <a:sym typeface="Calibri"/>
              </a:defRPr>
            </a:lvl2pPr>
            <a:lvl3pPr indent="-317500" lvl="2" marL="1371600" algn="l">
              <a:lnSpc>
                <a:spcPct val="90000"/>
              </a:lnSpc>
              <a:spcBef>
                <a:spcPts val="800"/>
              </a:spcBef>
              <a:spcAft>
                <a:spcPts val="0"/>
              </a:spcAft>
              <a:buClr>
                <a:schemeClr val="accent2"/>
              </a:buClr>
              <a:buSzPts val="1400"/>
              <a:buFont typeface="Noto Sans Symbols"/>
              <a:buChar char="▪"/>
              <a:defRPr sz="1400">
                <a:latin typeface="Calibri"/>
                <a:ea typeface="Calibri"/>
                <a:cs typeface="Calibri"/>
                <a:sym typeface="Calibri"/>
              </a:defRPr>
            </a:lvl3pPr>
            <a:lvl4pPr indent="-317500" lvl="3" marL="1828800" algn="l">
              <a:lnSpc>
                <a:spcPct val="90000"/>
              </a:lnSpc>
              <a:spcBef>
                <a:spcPts val="800"/>
              </a:spcBef>
              <a:spcAft>
                <a:spcPts val="0"/>
              </a:spcAft>
              <a:buClr>
                <a:schemeClr val="accent2"/>
              </a:buClr>
              <a:buSzPts val="1400"/>
              <a:buFont typeface="Noto Sans Symbols"/>
              <a:buChar char="▪"/>
              <a:defRPr sz="1400">
                <a:latin typeface="Calibri"/>
                <a:ea typeface="Calibri"/>
                <a:cs typeface="Calibri"/>
                <a:sym typeface="Calibri"/>
              </a:defRPr>
            </a:lvl4pPr>
            <a:lvl5pPr indent="-317500" lvl="4" marL="2286000" algn="l">
              <a:lnSpc>
                <a:spcPct val="90000"/>
              </a:lnSpc>
              <a:spcBef>
                <a:spcPts val="800"/>
              </a:spcBef>
              <a:spcAft>
                <a:spcPts val="0"/>
              </a:spcAft>
              <a:buClr>
                <a:schemeClr val="accent2"/>
              </a:buClr>
              <a:buSzPts val="1400"/>
              <a:buFont typeface="Noto Sans Symbols"/>
              <a:buChar char="▪"/>
              <a:defRPr sz="1400">
                <a:latin typeface="Calibri"/>
                <a:ea typeface="Calibri"/>
                <a:cs typeface="Calibri"/>
                <a:sym typeface="Calibri"/>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6" name="Google Shape;76;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7" name="Google Shape;77;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8" name="Google Shape;78;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9" name="Shape 79"/>
        <p:cNvGrpSpPr/>
        <p:nvPr/>
      </p:nvGrpSpPr>
      <p:grpSpPr>
        <a:xfrm>
          <a:off x="0" y="0"/>
          <a:ext cx="0" cy="0"/>
          <a:chOff x="0" y="0"/>
          <a:chExt cx="0" cy="0"/>
        </a:xfrm>
      </p:grpSpPr>
      <p:sp>
        <p:nvSpPr>
          <p:cNvPr id="80" name="Google Shape;80;p17"/>
          <p:cNvSpPr txBox="1"/>
          <p:nvPr>
            <p:ph type="ctrTitle"/>
          </p:nvPr>
        </p:nvSpPr>
        <p:spPr>
          <a:xfrm>
            <a:off x="311708" y="744575"/>
            <a:ext cx="8520600" cy="20526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81" name="Google Shape;81;p17"/>
          <p:cNvSpPr txBox="1"/>
          <p:nvPr>
            <p:ph idx="1" type="subTitle"/>
          </p:nvPr>
        </p:nvSpPr>
        <p:spPr>
          <a:xfrm>
            <a:off x="311700" y="2834125"/>
            <a:ext cx="8520600" cy="792600"/>
          </a:xfrm>
          <a:prstGeom prst="rect">
            <a:avLst/>
          </a:prstGeom>
          <a:noFill/>
          <a:ln>
            <a:noFill/>
          </a:ln>
        </p:spPr>
        <p:txBody>
          <a:bodyPr anchorCtr="0" anchor="t" bIns="34275" lIns="68575" spcFirstLastPara="1" rIns="68575" wrap="square" tIns="34275">
            <a:normAutofit/>
          </a:bodyPr>
          <a:lstStyle>
            <a:lvl1pPr lvl="0" algn="ctr">
              <a:lnSpc>
                <a:spcPct val="100000"/>
              </a:lnSpc>
              <a:spcBef>
                <a:spcPts val="800"/>
              </a:spcBef>
              <a:spcAft>
                <a:spcPts val="0"/>
              </a:spcAft>
              <a:buSzPts val="2800"/>
              <a:buNone/>
              <a:defRPr sz="2800"/>
            </a:lvl1pPr>
            <a:lvl2pPr lvl="1" algn="ctr">
              <a:lnSpc>
                <a:spcPct val="100000"/>
              </a:lnSpc>
              <a:spcBef>
                <a:spcPts val="400"/>
              </a:spcBef>
              <a:spcAft>
                <a:spcPts val="0"/>
              </a:spcAft>
              <a:buSzPts val="2800"/>
              <a:buNone/>
              <a:defRPr sz="2800"/>
            </a:lvl2pPr>
            <a:lvl3pPr lvl="2" algn="ctr">
              <a:lnSpc>
                <a:spcPct val="100000"/>
              </a:lnSpc>
              <a:spcBef>
                <a:spcPts val="400"/>
              </a:spcBef>
              <a:spcAft>
                <a:spcPts val="0"/>
              </a:spcAft>
              <a:buSzPts val="2800"/>
              <a:buNone/>
              <a:defRPr sz="2800"/>
            </a:lvl3pPr>
            <a:lvl4pPr lvl="3" algn="ctr">
              <a:lnSpc>
                <a:spcPct val="100000"/>
              </a:lnSpc>
              <a:spcBef>
                <a:spcPts val="400"/>
              </a:spcBef>
              <a:spcAft>
                <a:spcPts val="0"/>
              </a:spcAft>
              <a:buSzPts val="2800"/>
              <a:buNone/>
              <a:defRPr sz="2800"/>
            </a:lvl4pPr>
            <a:lvl5pPr lvl="4" algn="ctr">
              <a:lnSpc>
                <a:spcPct val="100000"/>
              </a:lnSpc>
              <a:spcBef>
                <a:spcPts val="400"/>
              </a:spcBef>
              <a:spcAft>
                <a:spcPts val="0"/>
              </a:spcAft>
              <a:buSzPts val="2800"/>
              <a:buNone/>
              <a:defRPr sz="2800"/>
            </a:lvl5pPr>
            <a:lvl6pPr lvl="5" algn="ctr">
              <a:lnSpc>
                <a:spcPct val="100000"/>
              </a:lnSpc>
              <a:spcBef>
                <a:spcPts val="400"/>
              </a:spcBef>
              <a:spcAft>
                <a:spcPts val="0"/>
              </a:spcAft>
              <a:buSzPts val="2800"/>
              <a:buNone/>
              <a:defRPr sz="2800"/>
            </a:lvl6pPr>
            <a:lvl7pPr lvl="6" algn="ctr">
              <a:lnSpc>
                <a:spcPct val="100000"/>
              </a:lnSpc>
              <a:spcBef>
                <a:spcPts val="4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p:txBody>
      </p:sp>
      <p:sp>
        <p:nvSpPr>
          <p:cNvPr id="82" name="Google Shape;82;p17"/>
          <p:cNvSpPr txBox="1"/>
          <p:nvPr>
            <p:ph idx="12" type="sldNum"/>
          </p:nvPr>
        </p:nvSpPr>
        <p:spPr>
          <a:xfrm>
            <a:off x="8472458" y="4663217"/>
            <a:ext cx="548700" cy="3936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1">
  <p:cSld name="1_Content 1">
    <p:spTree>
      <p:nvGrpSpPr>
        <p:cNvPr id="83" name="Shape 83"/>
        <p:cNvGrpSpPr/>
        <p:nvPr/>
      </p:nvGrpSpPr>
      <p:grpSpPr>
        <a:xfrm>
          <a:off x="0" y="0"/>
          <a:ext cx="0" cy="0"/>
          <a:chOff x="0" y="0"/>
          <a:chExt cx="0" cy="0"/>
        </a:xfrm>
      </p:grpSpPr>
      <p:sp>
        <p:nvSpPr>
          <p:cNvPr id="84" name="Google Shape;84;p18"/>
          <p:cNvSpPr txBox="1"/>
          <p:nvPr>
            <p:ph type="title"/>
          </p:nvPr>
        </p:nvSpPr>
        <p:spPr>
          <a:xfrm>
            <a:off x="3931819" y="349758"/>
            <a:ext cx="4681200" cy="1282800"/>
          </a:xfrm>
          <a:prstGeom prst="rect">
            <a:avLst/>
          </a:prstGeom>
          <a:noFill/>
          <a:ln>
            <a:noFill/>
          </a:ln>
        </p:spPr>
        <p:txBody>
          <a:bodyPr anchorCtr="0" anchor="ctr" bIns="0" lIns="68575" spcFirstLastPara="1" rIns="68575" wrap="square" tIns="34275">
            <a:noAutofit/>
          </a:bodyPr>
          <a:lstStyle>
            <a:lvl1pPr lvl="0" algn="l">
              <a:lnSpc>
                <a:spcPct val="90000"/>
              </a:lnSpc>
              <a:spcBef>
                <a:spcPts val="0"/>
              </a:spcBef>
              <a:spcAft>
                <a:spcPts val="0"/>
              </a:spcAft>
              <a:buSzPts val="3600"/>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5" name="Google Shape;85;p18"/>
          <p:cNvSpPr/>
          <p:nvPr>
            <p:ph idx="2" type="pic"/>
          </p:nvPr>
        </p:nvSpPr>
        <p:spPr>
          <a:xfrm>
            <a:off x="0" y="0"/>
            <a:ext cx="3216000" cy="5143500"/>
          </a:xfrm>
          <a:prstGeom prst="rect">
            <a:avLst/>
          </a:prstGeom>
          <a:noFill/>
          <a:ln>
            <a:noFill/>
          </a:ln>
        </p:spPr>
      </p:sp>
      <p:sp>
        <p:nvSpPr>
          <p:cNvPr id="86" name="Google Shape;86;p18"/>
          <p:cNvSpPr txBox="1"/>
          <p:nvPr>
            <p:ph idx="1" type="body"/>
          </p:nvPr>
        </p:nvSpPr>
        <p:spPr>
          <a:xfrm>
            <a:off x="3931819" y="1714500"/>
            <a:ext cx="4681200" cy="26061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chemeClr val="accent2"/>
              </a:buClr>
              <a:buSzPts val="2100"/>
              <a:buFont typeface="Noto Sans Symbols"/>
              <a:buChar char="▪"/>
              <a:defRPr sz="1400"/>
            </a:lvl1pPr>
            <a:lvl2pPr indent="-342900" lvl="1" marL="914400" algn="l">
              <a:lnSpc>
                <a:spcPct val="90000"/>
              </a:lnSpc>
              <a:spcBef>
                <a:spcPts val="800"/>
              </a:spcBef>
              <a:spcAft>
                <a:spcPts val="0"/>
              </a:spcAft>
              <a:buClr>
                <a:schemeClr val="accent2"/>
              </a:buClr>
              <a:buSzPts val="1800"/>
              <a:buFont typeface="Noto Sans Symbols"/>
              <a:buChar char="▪"/>
              <a:defRPr sz="1400"/>
            </a:lvl2pPr>
            <a:lvl3pPr indent="-323850" lvl="2" marL="1371600" algn="l">
              <a:lnSpc>
                <a:spcPct val="90000"/>
              </a:lnSpc>
              <a:spcBef>
                <a:spcPts val="800"/>
              </a:spcBef>
              <a:spcAft>
                <a:spcPts val="0"/>
              </a:spcAft>
              <a:buClr>
                <a:schemeClr val="accent2"/>
              </a:buClr>
              <a:buSzPts val="1500"/>
              <a:buFont typeface="Noto Sans Symbols"/>
              <a:buChar char="▪"/>
              <a:defRPr sz="1400"/>
            </a:lvl3pPr>
            <a:lvl4pPr indent="-317500" lvl="3" marL="1828800" algn="l">
              <a:lnSpc>
                <a:spcPct val="90000"/>
              </a:lnSpc>
              <a:spcBef>
                <a:spcPts val="800"/>
              </a:spcBef>
              <a:spcAft>
                <a:spcPts val="0"/>
              </a:spcAft>
              <a:buClr>
                <a:schemeClr val="accent2"/>
              </a:buClr>
              <a:buSzPts val="1400"/>
              <a:buFont typeface="Noto Sans Symbols"/>
              <a:buChar char="▪"/>
              <a:defRPr sz="1400"/>
            </a:lvl4pPr>
            <a:lvl5pPr indent="-317500" lvl="4" marL="2286000" algn="l">
              <a:lnSpc>
                <a:spcPct val="90000"/>
              </a:lnSpc>
              <a:spcBef>
                <a:spcPts val="800"/>
              </a:spcBef>
              <a:spcAft>
                <a:spcPts val="0"/>
              </a:spcAft>
              <a:buClr>
                <a:schemeClr val="accent2"/>
              </a:buClr>
              <a:buSzPts val="1400"/>
              <a:buFont typeface="Noto Sans Symbols"/>
              <a:buChar char="▪"/>
              <a:defRPr sz="1400"/>
            </a:lvl5pPr>
            <a:lvl6pPr indent="-317500" lvl="5" marL="2743200" algn="l">
              <a:lnSpc>
                <a:spcPct val="90000"/>
              </a:lnSpc>
              <a:spcBef>
                <a:spcPts val="8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87" name="Google Shape;87;p18"/>
          <p:cNvSpPr/>
          <p:nvPr/>
        </p:nvSpPr>
        <p:spPr>
          <a:xfrm>
            <a:off x="3968689" y="4727972"/>
            <a:ext cx="3215400" cy="415500"/>
          </a:xfrm>
          <a:prstGeom prst="rect">
            <a:avLst/>
          </a:prstGeom>
          <a:gradFill>
            <a:gsLst>
              <a:gs pos="0">
                <a:schemeClr val="accent5"/>
              </a:gs>
              <a:gs pos="50000">
                <a:schemeClr val="accent1"/>
              </a:gs>
              <a:gs pos="100000">
                <a:srgbClr val="E7995A"/>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bg>
      <p:bgPr>
        <a:solidFill>
          <a:schemeClr val="dk1"/>
        </a:solidFill>
      </p:bgPr>
    </p:bg>
    <p:spTree>
      <p:nvGrpSpPr>
        <p:cNvPr id="88" name="Shape 88"/>
        <p:cNvGrpSpPr/>
        <p:nvPr/>
      </p:nvGrpSpPr>
      <p:grpSpPr>
        <a:xfrm>
          <a:off x="0" y="0"/>
          <a:ext cx="0" cy="0"/>
          <a:chOff x="0" y="0"/>
          <a:chExt cx="0" cy="0"/>
        </a:xfrm>
      </p:grpSpPr>
      <p:sp>
        <p:nvSpPr>
          <p:cNvPr id="89" name="Google Shape;89;p19"/>
          <p:cNvSpPr/>
          <p:nvPr>
            <p:ph idx="2" type="pic"/>
          </p:nvPr>
        </p:nvSpPr>
        <p:spPr>
          <a:xfrm>
            <a:off x="0" y="0"/>
            <a:ext cx="9144000" cy="5143500"/>
          </a:xfrm>
          <a:prstGeom prst="rect">
            <a:avLst/>
          </a:prstGeom>
          <a:noFill/>
          <a:ln>
            <a:noFill/>
          </a:ln>
        </p:spPr>
      </p:sp>
      <p:sp>
        <p:nvSpPr>
          <p:cNvPr id="90" name="Google Shape;90;p19"/>
          <p:cNvSpPr txBox="1"/>
          <p:nvPr>
            <p:ph type="ctrTitle"/>
          </p:nvPr>
        </p:nvSpPr>
        <p:spPr>
          <a:xfrm>
            <a:off x="1143000" y="1714500"/>
            <a:ext cx="6858000" cy="1714500"/>
          </a:xfrm>
          <a:prstGeom prst="rect">
            <a:avLst/>
          </a:prstGeom>
          <a:noFill/>
          <a:ln>
            <a:noFill/>
          </a:ln>
        </p:spPr>
        <p:txBody>
          <a:bodyPr anchorCtr="0" anchor="ctr" bIns="34275" lIns="68575" spcFirstLastPara="1" rIns="68575" wrap="square" tIns="34275">
            <a:noAutofit/>
          </a:bodyPr>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table">
  <p:cSld name="Content + table">
    <p:spTree>
      <p:nvGrpSpPr>
        <p:cNvPr id="91" name="Shape 91"/>
        <p:cNvGrpSpPr/>
        <p:nvPr/>
      </p:nvGrpSpPr>
      <p:grpSpPr>
        <a:xfrm>
          <a:off x="0" y="0"/>
          <a:ext cx="0" cy="0"/>
          <a:chOff x="0" y="0"/>
          <a:chExt cx="0" cy="0"/>
        </a:xfrm>
      </p:grpSpPr>
      <p:sp>
        <p:nvSpPr>
          <p:cNvPr id="92" name="Google Shape;92;p20"/>
          <p:cNvSpPr txBox="1"/>
          <p:nvPr>
            <p:ph type="title"/>
          </p:nvPr>
        </p:nvSpPr>
        <p:spPr>
          <a:xfrm>
            <a:off x="628650" y="274320"/>
            <a:ext cx="7886700" cy="994200"/>
          </a:xfrm>
          <a:prstGeom prst="rect">
            <a:avLst/>
          </a:prstGeom>
          <a:noFill/>
          <a:ln>
            <a:noFill/>
          </a:ln>
        </p:spPr>
        <p:txBody>
          <a:bodyPr anchorCtr="0" anchor="ctr" bIns="34275" lIns="68575" spcFirstLastPara="1" rIns="68575" wrap="square" tIns="34275">
            <a:noAutofit/>
          </a:bodyPr>
          <a:lstStyle>
            <a:lvl1pPr lvl="0" algn="ctr">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3" name="Google Shape;93;p20"/>
          <p:cNvSpPr txBox="1"/>
          <p:nvPr>
            <p:ph idx="1" type="body"/>
          </p:nvPr>
        </p:nvSpPr>
        <p:spPr>
          <a:xfrm>
            <a:off x="672056" y="1579943"/>
            <a:ext cx="1550100" cy="27255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accent2"/>
              </a:buClr>
              <a:buSzPts val="1400"/>
              <a:buFont typeface="Noto Sans Symbols"/>
              <a:buNone/>
              <a:defRPr sz="1400">
                <a:latin typeface="Calibri"/>
                <a:ea typeface="Calibri"/>
                <a:cs typeface="Calibri"/>
                <a:sym typeface="Calibri"/>
              </a:defRPr>
            </a:lvl1pPr>
            <a:lvl2pPr indent="-304800" lvl="1" marL="914400" algn="l">
              <a:lnSpc>
                <a:spcPct val="90000"/>
              </a:lnSpc>
              <a:spcBef>
                <a:spcPts val="800"/>
              </a:spcBef>
              <a:spcAft>
                <a:spcPts val="0"/>
              </a:spcAft>
              <a:buClr>
                <a:schemeClr val="accent2"/>
              </a:buClr>
              <a:buSzPts val="1200"/>
              <a:buFont typeface="Noto Sans Symbols"/>
              <a:buChar char="▪"/>
              <a:defRPr sz="1200">
                <a:latin typeface="Calibri"/>
                <a:ea typeface="Calibri"/>
                <a:cs typeface="Calibri"/>
                <a:sym typeface="Calibri"/>
              </a:defRPr>
            </a:lvl2pPr>
            <a:lvl3pPr indent="-298450" lvl="2" marL="1371600" algn="l">
              <a:lnSpc>
                <a:spcPct val="90000"/>
              </a:lnSpc>
              <a:spcBef>
                <a:spcPts val="800"/>
              </a:spcBef>
              <a:spcAft>
                <a:spcPts val="0"/>
              </a:spcAft>
              <a:buClr>
                <a:schemeClr val="accent2"/>
              </a:buClr>
              <a:buSzPts val="1100"/>
              <a:buFont typeface="Noto Sans Symbols"/>
              <a:buChar char="▪"/>
              <a:defRPr sz="1100">
                <a:latin typeface="Calibri"/>
                <a:ea typeface="Calibri"/>
                <a:cs typeface="Calibri"/>
                <a:sym typeface="Calibri"/>
              </a:defRPr>
            </a:lvl3pPr>
            <a:lvl4pPr indent="-298450" lvl="3" marL="1828800" algn="l">
              <a:lnSpc>
                <a:spcPct val="90000"/>
              </a:lnSpc>
              <a:spcBef>
                <a:spcPts val="800"/>
              </a:spcBef>
              <a:spcAft>
                <a:spcPts val="0"/>
              </a:spcAft>
              <a:buClr>
                <a:schemeClr val="accent2"/>
              </a:buClr>
              <a:buSzPts val="1100"/>
              <a:buFont typeface="Noto Sans Symbols"/>
              <a:buChar char="▪"/>
              <a:defRPr sz="1100">
                <a:latin typeface="Calibri"/>
                <a:ea typeface="Calibri"/>
                <a:cs typeface="Calibri"/>
                <a:sym typeface="Calibri"/>
              </a:defRPr>
            </a:lvl4pPr>
            <a:lvl5pPr indent="-285750" lvl="4" marL="2286000" algn="l">
              <a:lnSpc>
                <a:spcPct val="90000"/>
              </a:lnSpc>
              <a:spcBef>
                <a:spcPts val="800"/>
              </a:spcBef>
              <a:spcAft>
                <a:spcPts val="0"/>
              </a:spcAft>
              <a:buClr>
                <a:schemeClr val="accent2"/>
              </a:buClr>
              <a:buSzPts val="900"/>
              <a:buFont typeface="Noto Sans Symbols"/>
              <a:buChar char="▪"/>
              <a:defRPr sz="900">
                <a:latin typeface="Calibri"/>
                <a:ea typeface="Calibri"/>
                <a:cs typeface="Calibri"/>
                <a:sym typeface="Calibri"/>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4" name="Google Shape;94;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5" name="Google Shape;95;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6" name="Google Shape;96;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type="titleOnly">
  <p:cSld name="TITLE_ONLY">
    <p:spTree>
      <p:nvGrpSpPr>
        <p:cNvPr id="97" name="Shape 97"/>
        <p:cNvGrpSpPr/>
        <p:nvPr/>
      </p:nvGrpSpPr>
      <p:grpSpPr>
        <a:xfrm>
          <a:off x="0" y="0"/>
          <a:ext cx="0" cy="0"/>
          <a:chOff x="0" y="0"/>
          <a:chExt cx="0" cy="0"/>
        </a:xfrm>
      </p:grpSpPr>
      <p:sp>
        <p:nvSpPr>
          <p:cNvPr id="98" name="Google Shape;98;p2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SzPts val="36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9" name="Google Shape;99;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0" name="Google Shape;100;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2">
  <p:cSld name="1_Content 2">
    <p:spTree>
      <p:nvGrpSpPr>
        <p:cNvPr id="101" name="Shape 101"/>
        <p:cNvGrpSpPr/>
        <p:nvPr/>
      </p:nvGrpSpPr>
      <p:grpSpPr>
        <a:xfrm>
          <a:off x="0" y="0"/>
          <a:ext cx="0" cy="0"/>
          <a:chOff x="0" y="0"/>
          <a:chExt cx="0" cy="0"/>
        </a:xfrm>
      </p:grpSpPr>
      <p:sp>
        <p:nvSpPr>
          <p:cNvPr id="102" name="Google Shape;102;p22"/>
          <p:cNvSpPr txBox="1"/>
          <p:nvPr>
            <p:ph type="title"/>
          </p:nvPr>
        </p:nvSpPr>
        <p:spPr>
          <a:xfrm>
            <a:off x="4922112" y="342900"/>
            <a:ext cx="3627900" cy="149520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SzPts val="3600"/>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3" name="Google Shape;103;p22"/>
          <p:cNvSpPr/>
          <p:nvPr>
            <p:ph idx="2" type="pic"/>
          </p:nvPr>
        </p:nvSpPr>
        <p:spPr>
          <a:xfrm>
            <a:off x="-21662" y="0"/>
            <a:ext cx="4586400" cy="5143500"/>
          </a:xfrm>
          <a:prstGeom prst="parallelogram">
            <a:avLst>
              <a:gd fmla="val 25000" name="adj"/>
            </a:avLst>
          </a:prstGeom>
          <a:noFill/>
          <a:ln>
            <a:noFill/>
          </a:ln>
        </p:spPr>
      </p:sp>
      <p:sp>
        <p:nvSpPr>
          <p:cNvPr id="104" name="Google Shape;104;p22"/>
          <p:cNvSpPr txBox="1"/>
          <p:nvPr>
            <p:ph idx="1" type="body"/>
          </p:nvPr>
        </p:nvSpPr>
        <p:spPr>
          <a:xfrm>
            <a:off x="4922114" y="2064258"/>
            <a:ext cx="3627900" cy="2352300"/>
          </a:xfrm>
          <a:prstGeom prst="rect">
            <a:avLst/>
          </a:prstGeom>
          <a:noFill/>
          <a:ln>
            <a:noFill/>
          </a:ln>
        </p:spPr>
        <p:txBody>
          <a:bodyPr anchorCtr="0" anchor="t" bIns="34275" lIns="68575" spcFirstLastPara="1" rIns="68575" wrap="square" tIns="34275">
            <a:normAutofit/>
          </a:bodyPr>
          <a:lstStyle>
            <a:lvl1pPr indent="-228600" lvl="0" marL="457200" algn="l">
              <a:lnSpc>
                <a:spcPct val="150000"/>
              </a:lnSpc>
              <a:spcBef>
                <a:spcPts val="800"/>
              </a:spcBef>
              <a:spcAft>
                <a:spcPts val="0"/>
              </a:spcAft>
              <a:buSzPts val="2100"/>
              <a:buNone/>
              <a:defRPr sz="1400" cap="none"/>
            </a:lvl1pPr>
            <a:lvl2pPr indent="-228600" lvl="1" marL="914400" algn="l">
              <a:lnSpc>
                <a:spcPct val="150000"/>
              </a:lnSpc>
              <a:spcBef>
                <a:spcPts val="800"/>
              </a:spcBef>
              <a:spcAft>
                <a:spcPts val="0"/>
              </a:spcAft>
              <a:buSzPts val="1800"/>
              <a:buNone/>
              <a:defRPr sz="1400" cap="none"/>
            </a:lvl2pPr>
            <a:lvl3pPr indent="-228600" lvl="2" marL="1371600" algn="l">
              <a:lnSpc>
                <a:spcPct val="150000"/>
              </a:lnSpc>
              <a:spcBef>
                <a:spcPts val="800"/>
              </a:spcBef>
              <a:spcAft>
                <a:spcPts val="0"/>
              </a:spcAft>
              <a:buSzPts val="1500"/>
              <a:buNone/>
              <a:defRPr sz="1400" cap="none"/>
            </a:lvl3pPr>
            <a:lvl4pPr indent="-228600" lvl="3" marL="1828800" algn="l">
              <a:lnSpc>
                <a:spcPct val="150000"/>
              </a:lnSpc>
              <a:spcBef>
                <a:spcPts val="800"/>
              </a:spcBef>
              <a:spcAft>
                <a:spcPts val="0"/>
              </a:spcAft>
              <a:buSzPts val="1400"/>
              <a:buNone/>
              <a:defRPr sz="1400" cap="none"/>
            </a:lvl4pPr>
            <a:lvl5pPr indent="-228600" lvl="4" marL="2286000" algn="l">
              <a:lnSpc>
                <a:spcPct val="150000"/>
              </a:lnSpc>
              <a:spcBef>
                <a:spcPts val="800"/>
              </a:spcBef>
              <a:spcAft>
                <a:spcPts val="0"/>
              </a:spcAft>
              <a:buSzPts val="1400"/>
              <a:buNone/>
              <a:defRPr sz="1400" cap="none"/>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105" name="Google Shape;105;p22"/>
          <p:cNvSpPr/>
          <p:nvPr/>
        </p:nvSpPr>
        <p:spPr>
          <a:xfrm>
            <a:off x="4922113" y="4727972"/>
            <a:ext cx="2261100" cy="415500"/>
          </a:xfrm>
          <a:prstGeom prst="rect">
            <a:avLst/>
          </a:prstGeom>
          <a:gradFill>
            <a:gsLst>
              <a:gs pos="0">
                <a:schemeClr val="accent5"/>
              </a:gs>
              <a:gs pos="50000">
                <a:schemeClr val="accent1"/>
              </a:gs>
              <a:gs pos="100000">
                <a:srgbClr val="E7995A"/>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Content 1">
    <p:spTree>
      <p:nvGrpSpPr>
        <p:cNvPr id="106" name="Shape 106"/>
        <p:cNvGrpSpPr/>
        <p:nvPr/>
      </p:nvGrpSpPr>
      <p:grpSpPr>
        <a:xfrm>
          <a:off x="0" y="0"/>
          <a:ext cx="0" cy="0"/>
          <a:chOff x="0" y="0"/>
          <a:chExt cx="0" cy="0"/>
        </a:xfrm>
      </p:grpSpPr>
      <p:sp>
        <p:nvSpPr>
          <p:cNvPr id="107" name="Google Shape;107;p23"/>
          <p:cNvSpPr txBox="1"/>
          <p:nvPr>
            <p:ph type="title"/>
          </p:nvPr>
        </p:nvSpPr>
        <p:spPr>
          <a:xfrm>
            <a:off x="3931819" y="349758"/>
            <a:ext cx="4681200" cy="1282800"/>
          </a:xfrm>
          <a:prstGeom prst="rect">
            <a:avLst/>
          </a:prstGeom>
          <a:noFill/>
          <a:ln>
            <a:noFill/>
          </a:ln>
        </p:spPr>
        <p:txBody>
          <a:bodyPr anchorCtr="0" anchor="ctr" bIns="0" lIns="68575" spcFirstLastPara="1" rIns="68575" wrap="square" tIns="34275">
            <a:no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8" name="Google Shape;108;p23"/>
          <p:cNvSpPr/>
          <p:nvPr>
            <p:ph idx="2" type="pic"/>
          </p:nvPr>
        </p:nvSpPr>
        <p:spPr>
          <a:xfrm>
            <a:off x="0" y="0"/>
            <a:ext cx="3216000" cy="5143500"/>
          </a:xfrm>
          <a:prstGeom prst="rect">
            <a:avLst/>
          </a:prstGeom>
          <a:noFill/>
          <a:ln>
            <a:noFill/>
          </a:ln>
        </p:spPr>
      </p:sp>
      <p:sp>
        <p:nvSpPr>
          <p:cNvPr id="109" name="Google Shape;109;p23"/>
          <p:cNvSpPr txBox="1"/>
          <p:nvPr>
            <p:ph idx="1" type="body"/>
          </p:nvPr>
        </p:nvSpPr>
        <p:spPr>
          <a:xfrm>
            <a:off x="3931819" y="1714500"/>
            <a:ext cx="4681200" cy="26061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accent2"/>
              </a:buClr>
              <a:buSzPts val="1400"/>
              <a:buFont typeface="Noto Sans Symbols"/>
              <a:buChar char="▪"/>
              <a:defRPr sz="1400"/>
            </a:lvl1pPr>
            <a:lvl2pPr indent="-317500" lvl="1" marL="914400" algn="l">
              <a:lnSpc>
                <a:spcPct val="90000"/>
              </a:lnSpc>
              <a:spcBef>
                <a:spcPts val="800"/>
              </a:spcBef>
              <a:spcAft>
                <a:spcPts val="0"/>
              </a:spcAft>
              <a:buClr>
                <a:schemeClr val="accent2"/>
              </a:buClr>
              <a:buSzPts val="1400"/>
              <a:buFont typeface="Noto Sans Symbols"/>
              <a:buChar char="▪"/>
              <a:defRPr sz="1400"/>
            </a:lvl2pPr>
            <a:lvl3pPr indent="-317500" lvl="2" marL="1371600" algn="l">
              <a:lnSpc>
                <a:spcPct val="90000"/>
              </a:lnSpc>
              <a:spcBef>
                <a:spcPts val="800"/>
              </a:spcBef>
              <a:spcAft>
                <a:spcPts val="0"/>
              </a:spcAft>
              <a:buClr>
                <a:schemeClr val="accent2"/>
              </a:buClr>
              <a:buSzPts val="1400"/>
              <a:buFont typeface="Noto Sans Symbols"/>
              <a:buChar char="▪"/>
              <a:defRPr sz="1400"/>
            </a:lvl3pPr>
            <a:lvl4pPr indent="-317500" lvl="3" marL="1828800" algn="l">
              <a:lnSpc>
                <a:spcPct val="90000"/>
              </a:lnSpc>
              <a:spcBef>
                <a:spcPts val="800"/>
              </a:spcBef>
              <a:spcAft>
                <a:spcPts val="0"/>
              </a:spcAft>
              <a:buClr>
                <a:schemeClr val="accent2"/>
              </a:buClr>
              <a:buSzPts val="1400"/>
              <a:buFont typeface="Noto Sans Symbols"/>
              <a:buChar char="▪"/>
              <a:defRPr sz="1400"/>
            </a:lvl4pPr>
            <a:lvl5pPr indent="-317500" lvl="4" marL="2286000" algn="l">
              <a:lnSpc>
                <a:spcPct val="90000"/>
              </a:lnSpc>
              <a:spcBef>
                <a:spcPts val="800"/>
              </a:spcBef>
              <a:spcAft>
                <a:spcPts val="0"/>
              </a:spcAft>
              <a:buClr>
                <a:schemeClr val="accent2"/>
              </a:buClr>
              <a:buSzPts val="1400"/>
              <a:buFont typeface="Noto Sans Symbols"/>
              <a:buChar char="▪"/>
              <a:defRPr sz="1400"/>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0" name="Google Shape;110;p23"/>
          <p:cNvSpPr/>
          <p:nvPr/>
        </p:nvSpPr>
        <p:spPr>
          <a:xfrm>
            <a:off x="3968689" y="4727972"/>
            <a:ext cx="3215400" cy="415500"/>
          </a:xfrm>
          <a:prstGeom prst="rect">
            <a:avLst/>
          </a:prstGeom>
          <a:gradFill>
            <a:gsLst>
              <a:gs pos="0">
                <a:schemeClr val="accent5"/>
              </a:gs>
              <a:gs pos="50000">
                <a:schemeClr val="accent1"/>
              </a:gs>
              <a:gs pos="100000">
                <a:srgbClr val="E7995A"/>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p:cSld name="Content 2">
    <p:spTree>
      <p:nvGrpSpPr>
        <p:cNvPr id="111" name="Shape 111"/>
        <p:cNvGrpSpPr/>
        <p:nvPr/>
      </p:nvGrpSpPr>
      <p:grpSpPr>
        <a:xfrm>
          <a:off x="0" y="0"/>
          <a:ext cx="0" cy="0"/>
          <a:chOff x="0" y="0"/>
          <a:chExt cx="0" cy="0"/>
        </a:xfrm>
      </p:grpSpPr>
      <p:sp>
        <p:nvSpPr>
          <p:cNvPr id="112" name="Google Shape;112;p24"/>
          <p:cNvSpPr txBox="1"/>
          <p:nvPr>
            <p:ph type="title"/>
          </p:nvPr>
        </p:nvSpPr>
        <p:spPr>
          <a:xfrm>
            <a:off x="4922112" y="342900"/>
            <a:ext cx="3627900" cy="149520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3" name="Google Shape;113;p24"/>
          <p:cNvSpPr/>
          <p:nvPr>
            <p:ph idx="2" type="pic"/>
          </p:nvPr>
        </p:nvSpPr>
        <p:spPr>
          <a:xfrm>
            <a:off x="-21662" y="0"/>
            <a:ext cx="4586400" cy="5143500"/>
          </a:xfrm>
          <a:prstGeom prst="parallelogram">
            <a:avLst>
              <a:gd fmla="val 25000" name="adj"/>
            </a:avLst>
          </a:prstGeom>
          <a:noFill/>
          <a:ln>
            <a:noFill/>
          </a:ln>
        </p:spPr>
      </p:sp>
      <p:sp>
        <p:nvSpPr>
          <p:cNvPr id="114" name="Google Shape;114;p24"/>
          <p:cNvSpPr txBox="1"/>
          <p:nvPr>
            <p:ph idx="1" type="body"/>
          </p:nvPr>
        </p:nvSpPr>
        <p:spPr>
          <a:xfrm>
            <a:off x="4922114" y="2064258"/>
            <a:ext cx="3627900" cy="2352300"/>
          </a:xfrm>
          <a:prstGeom prst="rect">
            <a:avLst/>
          </a:prstGeom>
          <a:noFill/>
          <a:ln>
            <a:noFill/>
          </a:ln>
        </p:spPr>
        <p:txBody>
          <a:bodyPr anchorCtr="0" anchor="t" bIns="34275" lIns="68575" spcFirstLastPara="1" rIns="68575" wrap="square" tIns="34275">
            <a:normAutofit/>
          </a:bodyPr>
          <a:lstStyle>
            <a:lvl1pPr indent="-228600" lvl="0" marL="457200" algn="l">
              <a:lnSpc>
                <a:spcPct val="150000"/>
              </a:lnSpc>
              <a:spcBef>
                <a:spcPts val="800"/>
              </a:spcBef>
              <a:spcAft>
                <a:spcPts val="0"/>
              </a:spcAft>
              <a:buClr>
                <a:schemeClr val="dk1"/>
              </a:buClr>
              <a:buSzPts val="1400"/>
              <a:buNone/>
              <a:defRPr sz="1400" cap="none"/>
            </a:lvl1pPr>
            <a:lvl2pPr indent="-228600" lvl="1" marL="914400" algn="l">
              <a:lnSpc>
                <a:spcPct val="150000"/>
              </a:lnSpc>
              <a:spcBef>
                <a:spcPts val="800"/>
              </a:spcBef>
              <a:spcAft>
                <a:spcPts val="0"/>
              </a:spcAft>
              <a:buClr>
                <a:schemeClr val="dk1"/>
              </a:buClr>
              <a:buSzPts val="1400"/>
              <a:buNone/>
              <a:defRPr sz="1400" cap="none"/>
            </a:lvl2pPr>
            <a:lvl3pPr indent="-228600" lvl="2" marL="1371600" algn="l">
              <a:lnSpc>
                <a:spcPct val="150000"/>
              </a:lnSpc>
              <a:spcBef>
                <a:spcPts val="800"/>
              </a:spcBef>
              <a:spcAft>
                <a:spcPts val="0"/>
              </a:spcAft>
              <a:buClr>
                <a:schemeClr val="dk1"/>
              </a:buClr>
              <a:buSzPts val="1400"/>
              <a:buNone/>
              <a:defRPr sz="1400" cap="none"/>
            </a:lvl3pPr>
            <a:lvl4pPr indent="-228600" lvl="3" marL="1828800" algn="l">
              <a:lnSpc>
                <a:spcPct val="150000"/>
              </a:lnSpc>
              <a:spcBef>
                <a:spcPts val="800"/>
              </a:spcBef>
              <a:spcAft>
                <a:spcPts val="0"/>
              </a:spcAft>
              <a:buClr>
                <a:schemeClr val="dk1"/>
              </a:buClr>
              <a:buSzPts val="1400"/>
              <a:buNone/>
              <a:defRPr sz="1400" cap="none"/>
            </a:lvl4pPr>
            <a:lvl5pPr indent="-228600" lvl="4" marL="2286000" algn="l">
              <a:lnSpc>
                <a:spcPct val="150000"/>
              </a:lnSpc>
              <a:spcBef>
                <a:spcPts val="800"/>
              </a:spcBef>
              <a:spcAft>
                <a:spcPts val="0"/>
              </a:spcAft>
              <a:buClr>
                <a:schemeClr val="dk1"/>
              </a:buClr>
              <a:buSzPts val="1400"/>
              <a:buNone/>
              <a:defRPr sz="1400" cap="none"/>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5" name="Google Shape;115;p24"/>
          <p:cNvSpPr/>
          <p:nvPr/>
        </p:nvSpPr>
        <p:spPr>
          <a:xfrm>
            <a:off x="4922113" y="4727972"/>
            <a:ext cx="2261100" cy="415500"/>
          </a:xfrm>
          <a:prstGeom prst="rect">
            <a:avLst/>
          </a:prstGeom>
          <a:gradFill>
            <a:gsLst>
              <a:gs pos="0">
                <a:schemeClr val="accent5"/>
              </a:gs>
              <a:gs pos="50000">
                <a:schemeClr val="accent1"/>
              </a:gs>
              <a:gs pos="100000">
                <a:srgbClr val="E7995A"/>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 picture">
  <p:cSld name="Title + subtitle + picture">
    <p:spTree>
      <p:nvGrpSpPr>
        <p:cNvPr id="116" name="Shape 116"/>
        <p:cNvGrpSpPr/>
        <p:nvPr/>
      </p:nvGrpSpPr>
      <p:grpSpPr>
        <a:xfrm>
          <a:off x="0" y="0"/>
          <a:ext cx="0" cy="0"/>
          <a:chOff x="0" y="0"/>
          <a:chExt cx="0" cy="0"/>
        </a:xfrm>
      </p:grpSpPr>
      <p:sp>
        <p:nvSpPr>
          <p:cNvPr id="117" name="Google Shape;117;p25"/>
          <p:cNvSpPr txBox="1"/>
          <p:nvPr>
            <p:ph type="ctrTitle"/>
          </p:nvPr>
        </p:nvSpPr>
        <p:spPr>
          <a:xfrm>
            <a:off x="838200" y="571500"/>
            <a:ext cx="3799800" cy="21756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8" name="Google Shape;118;p25"/>
          <p:cNvSpPr/>
          <p:nvPr>
            <p:ph idx="2" type="pic"/>
          </p:nvPr>
        </p:nvSpPr>
        <p:spPr>
          <a:xfrm flipH="1">
            <a:off x="4564595" y="-16669"/>
            <a:ext cx="4560600" cy="5176800"/>
          </a:xfrm>
          <a:prstGeom prst="parallelogram">
            <a:avLst>
              <a:gd fmla="val 25000" name="adj"/>
            </a:avLst>
          </a:prstGeom>
          <a:noFill/>
          <a:ln>
            <a:noFill/>
          </a:ln>
        </p:spPr>
      </p:sp>
      <p:sp>
        <p:nvSpPr>
          <p:cNvPr id="119" name="Google Shape;119;p25"/>
          <p:cNvSpPr txBox="1"/>
          <p:nvPr>
            <p:ph idx="1" type="subTitle"/>
          </p:nvPr>
        </p:nvSpPr>
        <p:spPr>
          <a:xfrm>
            <a:off x="838200" y="3108960"/>
            <a:ext cx="3799800" cy="5181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rmAutofit/>
          </a:bodyPr>
          <a:lstStyle>
            <a:lvl1pPr lvl="0" algn="ctr">
              <a:lnSpc>
                <a:spcPct val="90000"/>
              </a:lnSpc>
              <a:spcBef>
                <a:spcPts val="800"/>
              </a:spcBef>
              <a:spcAft>
                <a:spcPts val="0"/>
              </a:spcAft>
              <a:buClr>
                <a:schemeClr val="lt1"/>
              </a:buClr>
              <a:buSzPts val="1800"/>
              <a:buNone/>
              <a:defRPr sz="1800" cap="none">
                <a:solidFill>
                  <a:schemeClr val="lt1"/>
                </a:solidFill>
                <a:latin typeface="Calibri"/>
                <a:ea typeface="Calibri"/>
                <a:cs typeface="Calibri"/>
                <a:sym typeface="Calibri"/>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picture ">
  <p:cSld name="Content + picture ">
    <p:spTree>
      <p:nvGrpSpPr>
        <p:cNvPr id="120" name="Shape 120"/>
        <p:cNvGrpSpPr/>
        <p:nvPr/>
      </p:nvGrpSpPr>
      <p:grpSpPr>
        <a:xfrm>
          <a:off x="0" y="0"/>
          <a:ext cx="0" cy="0"/>
          <a:chOff x="0" y="0"/>
          <a:chExt cx="0" cy="0"/>
        </a:xfrm>
      </p:grpSpPr>
      <p:sp>
        <p:nvSpPr>
          <p:cNvPr id="121" name="Google Shape;121;p26"/>
          <p:cNvSpPr txBox="1"/>
          <p:nvPr>
            <p:ph type="title"/>
          </p:nvPr>
        </p:nvSpPr>
        <p:spPr>
          <a:xfrm>
            <a:off x="628651" y="336042"/>
            <a:ext cx="4629300" cy="118650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2" name="Google Shape;122;p26"/>
          <p:cNvSpPr txBox="1"/>
          <p:nvPr>
            <p:ph idx="1" type="body"/>
          </p:nvPr>
        </p:nvSpPr>
        <p:spPr>
          <a:xfrm>
            <a:off x="628650" y="1692797"/>
            <a:ext cx="3670500" cy="29286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accent2"/>
              </a:buClr>
              <a:buSzPts val="1400"/>
              <a:buFont typeface="Noto Sans Symbols"/>
              <a:buNone/>
              <a:defRPr sz="1400">
                <a:latin typeface="Calibri"/>
                <a:ea typeface="Calibri"/>
                <a:cs typeface="Calibri"/>
                <a:sym typeface="Calibri"/>
              </a:defRPr>
            </a:lvl1pPr>
            <a:lvl2pPr indent="-317500" lvl="1" marL="914400" algn="l">
              <a:lnSpc>
                <a:spcPct val="90000"/>
              </a:lnSpc>
              <a:spcBef>
                <a:spcPts val="800"/>
              </a:spcBef>
              <a:spcAft>
                <a:spcPts val="0"/>
              </a:spcAft>
              <a:buClr>
                <a:schemeClr val="accent2"/>
              </a:buClr>
              <a:buSzPts val="1400"/>
              <a:buFont typeface="Noto Sans Symbols"/>
              <a:buChar char="▪"/>
              <a:defRPr sz="1400">
                <a:latin typeface="Calibri"/>
                <a:ea typeface="Calibri"/>
                <a:cs typeface="Calibri"/>
                <a:sym typeface="Calibri"/>
              </a:defRPr>
            </a:lvl2pPr>
            <a:lvl3pPr indent="-317500" lvl="2" marL="1371600" algn="l">
              <a:lnSpc>
                <a:spcPct val="90000"/>
              </a:lnSpc>
              <a:spcBef>
                <a:spcPts val="800"/>
              </a:spcBef>
              <a:spcAft>
                <a:spcPts val="0"/>
              </a:spcAft>
              <a:buClr>
                <a:schemeClr val="accent2"/>
              </a:buClr>
              <a:buSzPts val="1400"/>
              <a:buFont typeface="Noto Sans Symbols"/>
              <a:buChar char="▪"/>
              <a:defRPr sz="1400">
                <a:latin typeface="Calibri"/>
                <a:ea typeface="Calibri"/>
                <a:cs typeface="Calibri"/>
                <a:sym typeface="Calibri"/>
              </a:defRPr>
            </a:lvl3pPr>
            <a:lvl4pPr indent="-317500" lvl="3" marL="1828800" algn="l">
              <a:lnSpc>
                <a:spcPct val="90000"/>
              </a:lnSpc>
              <a:spcBef>
                <a:spcPts val="800"/>
              </a:spcBef>
              <a:spcAft>
                <a:spcPts val="0"/>
              </a:spcAft>
              <a:buClr>
                <a:schemeClr val="accent2"/>
              </a:buClr>
              <a:buSzPts val="1400"/>
              <a:buFont typeface="Noto Sans Symbols"/>
              <a:buChar char="▪"/>
              <a:defRPr sz="1400">
                <a:latin typeface="Calibri"/>
                <a:ea typeface="Calibri"/>
                <a:cs typeface="Calibri"/>
                <a:sym typeface="Calibri"/>
              </a:defRPr>
            </a:lvl4pPr>
            <a:lvl5pPr indent="-317500" lvl="4" marL="2286000" algn="l">
              <a:lnSpc>
                <a:spcPct val="90000"/>
              </a:lnSpc>
              <a:spcBef>
                <a:spcPts val="800"/>
              </a:spcBef>
              <a:spcAft>
                <a:spcPts val="0"/>
              </a:spcAft>
              <a:buClr>
                <a:schemeClr val="accent2"/>
              </a:buClr>
              <a:buSzPts val="1400"/>
              <a:buFont typeface="Noto Sans Symbols"/>
              <a:buChar char="▪"/>
              <a:defRPr sz="1400">
                <a:latin typeface="Calibri"/>
                <a:ea typeface="Calibri"/>
                <a:cs typeface="Calibri"/>
                <a:sym typeface="Calibri"/>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3" name="Google Shape;123;p26"/>
          <p:cNvSpPr/>
          <p:nvPr>
            <p:ph idx="2" type="pic"/>
          </p:nvPr>
        </p:nvSpPr>
        <p:spPr>
          <a:xfrm>
            <a:off x="5625704" y="-16669"/>
            <a:ext cx="3536100" cy="5160300"/>
          </a:xfrm>
          <a:prstGeom prst="rect">
            <a:avLst/>
          </a:prstGeom>
          <a:noFill/>
          <a:ln>
            <a:noFill/>
          </a:ln>
        </p:spPr>
      </p:sp>
      <p:sp>
        <p:nvSpPr>
          <p:cNvPr id="124" name="Google Shape;124;p26"/>
          <p:cNvSpPr/>
          <p:nvPr/>
        </p:nvSpPr>
        <p:spPr>
          <a:xfrm>
            <a:off x="745361" y="4727972"/>
            <a:ext cx="3215400" cy="415500"/>
          </a:xfrm>
          <a:prstGeom prst="rect">
            <a:avLst/>
          </a:prstGeom>
          <a:gradFill>
            <a:gsLst>
              <a:gs pos="0">
                <a:schemeClr val="accent5"/>
              </a:gs>
              <a:gs pos="50000">
                <a:schemeClr val="accent1"/>
              </a:gs>
              <a:gs pos="100000">
                <a:srgbClr val="E7995A"/>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p:cSld name="Table">
    <p:spTree>
      <p:nvGrpSpPr>
        <p:cNvPr id="125" name="Shape 125"/>
        <p:cNvGrpSpPr/>
        <p:nvPr/>
      </p:nvGrpSpPr>
      <p:grpSpPr>
        <a:xfrm>
          <a:off x="0" y="0"/>
          <a:ext cx="0" cy="0"/>
          <a:chOff x="0" y="0"/>
          <a:chExt cx="0" cy="0"/>
        </a:xfrm>
      </p:grpSpPr>
      <p:sp>
        <p:nvSpPr>
          <p:cNvPr id="126" name="Google Shape;126;p2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algn="ctr">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7" name="Google Shape;127;p2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8" name="Google Shape;128;p2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9" name="Google Shape;129;p2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Content" type="obj">
  <p:cSld name="OBJECT">
    <p:bg>
      <p:bgPr>
        <a:solidFill>
          <a:schemeClr val="lt2">
            <a:alpha val="0"/>
          </a:schemeClr>
        </a:solidFill>
      </p:bgPr>
    </p:bg>
    <p:spTree>
      <p:nvGrpSpPr>
        <p:cNvPr id="130" name="Shape 130"/>
        <p:cNvGrpSpPr/>
        <p:nvPr/>
      </p:nvGrpSpPr>
      <p:grpSpPr>
        <a:xfrm>
          <a:off x="0" y="0"/>
          <a:ext cx="0" cy="0"/>
          <a:chOff x="0" y="0"/>
          <a:chExt cx="0" cy="0"/>
        </a:xfrm>
      </p:grpSpPr>
      <p:sp>
        <p:nvSpPr>
          <p:cNvPr id="131" name="Google Shape;131;p28"/>
          <p:cNvSpPr txBox="1"/>
          <p:nvPr>
            <p:ph type="title"/>
          </p:nvPr>
        </p:nvSpPr>
        <p:spPr>
          <a:xfrm>
            <a:off x="228600" y="77748"/>
            <a:ext cx="8686800" cy="481200"/>
          </a:xfrm>
          <a:prstGeom prst="rect">
            <a:avLst/>
          </a:prstGeom>
          <a:noFill/>
          <a:ln>
            <a:noFill/>
          </a:ln>
        </p:spPr>
        <p:txBody>
          <a:bodyPr anchorCtr="0" anchor="b" bIns="0" lIns="0" spcFirstLastPara="1" rIns="0" wrap="square" tIns="0">
            <a:normAutofit/>
          </a:bodyPr>
          <a:lstStyle>
            <a:lvl1pPr lvl="0" marR="0" algn="l">
              <a:spcBef>
                <a:spcPts val="0"/>
              </a:spcBef>
              <a:spcAft>
                <a:spcPts val="0"/>
              </a:spcAft>
              <a:buSzPts val="3600"/>
              <a:buNone/>
              <a:defRPr b="1" i="0" sz="2400" u="none" cap="none" strike="noStrike">
                <a:solidFill>
                  <a:srgbClr val="004C97"/>
                </a:solidFill>
                <a:latin typeface="Helvetica Neue"/>
                <a:ea typeface="Helvetica Neue"/>
                <a:cs typeface="Helvetica Neue"/>
                <a:sym typeface="Helvetica Neue"/>
              </a:defRPr>
            </a:lvl1pPr>
            <a:lvl2pPr lvl="1" marR="0" algn="l">
              <a:spcBef>
                <a:spcPts val="0"/>
              </a:spcBef>
              <a:spcAft>
                <a:spcPts val="0"/>
              </a:spcAft>
              <a:buSzPts val="1100"/>
              <a:buNone/>
              <a:defRPr b="1" i="0" sz="1700" u="none" cap="none" strike="noStrike">
                <a:solidFill>
                  <a:srgbClr val="074184"/>
                </a:solidFill>
                <a:latin typeface="Helvetica Neue"/>
                <a:ea typeface="Helvetica Neue"/>
                <a:cs typeface="Helvetica Neue"/>
                <a:sym typeface="Helvetica Neue"/>
              </a:defRPr>
            </a:lvl2pPr>
            <a:lvl3pPr lvl="2" marR="0" algn="l">
              <a:spcBef>
                <a:spcPts val="0"/>
              </a:spcBef>
              <a:spcAft>
                <a:spcPts val="0"/>
              </a:spcAft>
              <a:buSzPts val="1100"/>
              <a:buNone/>
              <a:defRPr b="1" i="0" sz="1700" u="none" cap="none" strike="noStrike">
                <a:solidFill>
                  <a:srgbClr val="074184"/>
                </a:solidFill>
                <a:latin typeface="Helvetica Neue"/>
                <a:ea typeface="Helvetica Neue"/>
                <a:cs typeface="Helvetica Neue"/>
                <a:sym typeface="Helvetica Neue"/>
              </a:defRPr>
            </a:lvl3pPr>
            <a:lvl4pPr lvl="3" marR="0" algn="l">
              <a:spcBef>
                <a:spcPts val="0"/>
              </a:spcBef>
              <a:spcAft>
                <a:spcPts val="0"/>
              </a:spcAft>
              <a:buSzPts val="1100"/>
              <a:buNone/>
              <a:defRPr b="1" i="0" sz="1700" u="none" cap="none" strike="noStrike">
                <a:solidFill>
                  <a:srgbClr val="074184"/>
                </a:solidFill>
                <a:latin typeface="Helvetica Neue"/>
                <a:ea typeface="Helvetica Neue"/>
                <a:cs typeface="Helvetica Neue"/>
                <a:sym typeface="Helvetica Neue"/>
              </a:defRPr>
            </a:lvl4pPr>
            <a:lvl5pPr lvl="4" marR="0" algn="l">
              <a:spcBef>
                <a:spcPts val="0"/>
              </a:spcBef>
              <a:spcAft>
                <a:spcPts val="0"/>
              </a:spcAft>
              <a:buSzPts val="1100"/>
              <a:buNone/>
              <a:defRPr b="1" i="0" sz="1700" u="none" cap="none" strike="noStrike">
                <a:solidFill>
                  <a:srgbClr val="074184"/>
                </a:solidFill>
                <a:latin typeface="Helvetica Neue"/>
                <a:ea typeface="Helvetica Neue"/>
                <a:cs typeface="Helvetica Neue"/>
                <a:sym typeface="Helvetica Neue"/>
              </a:defRPr>
            </a:lvl5pPr>
            <a:lvl6pPr lvl="5" marR="0" algn="ctr">
              <a:spcBef>
                <a:spcPts val="0"/>
              </a:spcBef>
              <a:spcAft>
                <a:spcPts val="0"/>
              </a:spcAft>
              <a:buSzPts val="1100"/>
              <a:buNone/>
              <a:defRPr b="0" i="0" sz="4400" u="none" cap="none" strike="noStrike">
                <a:solidFill>
                  <a:schemeClr val="dk1"/>
                </a:solidFill>
                <a:latin typeface="Calibri"/>
                <a:ea typeface="Calibri"/>
                <a:cs typeface="Calibri"/>
                <a:sym typeface="Calibri"/>
              </a:defRPr>
            </a:lvl6pPr>
            <a:lvl7pPr lvl="6" marR="0" algn="ctr">
              <a:spcBef>
                <a:spcPts val="0"/>
              </a:spcBef>
              <a:spcAft>
                <a:spcPts val="0"/>
              </a:spcAft>
              <a:buSzPts val="1100"/>
              <a:buNone/>
              <a:defRPr b="0" i="0" sz="4400" u="none" cap="none" strike="noStrike">
                <a:solidFill>
                  <a:schemeClr val="dk1"/>
                </a:solidFill>
                <a:latin typeface="Calibri"/>
                <a:ea typeface="Calibri"/>
                <a:cs typeface="Calibri"/>
                <a:sym typeface="Calibri"/>
              </a:defRPr>
            </a:lvl7pPr>
            <a:lvl8pPr lvl="7" marR="0" algn="ctr">
              <a:spcBef>
                <a:spcPts val="0"/>
              </a:spcBef>
              <a:spcAft>
                <a:spcPts val="0"/>
              </a:spcAft>
              <a:buSzPts val="1100"/>
              <a:buNone/>
              <a:defRPr b="0" i="0" sz="4400" u="none" cap="none" strike="noStrike">
                <a:solidFill>
                  <a:schemeClr val="dk1"/>
                </a:solidFill>
                <a:latin typeface="Calibri"/>
                <a:ea typeface="Calibri"/>
                <a:cs typeface="Calibri"/>
                <a:sym typeface="Calibri"/>
              </a:defRPr>
            </a:lvl8pPr>
            <a:lvl9pPr lvl="8" marR="0" algn="ctr">
              <a:spcBef>
                <a:spcPts val="0"/>
              </a:spcBef>
              <a:spcAft>
                <a:spcPts val="0"/>
              </a:spcAft>
              <a:buSzPts val="1100"/>
              <a:buNone/>
              <a:defRPr b="0" i="0" sz="4400" u="none" cap="none" strike="noStrike">
                <a:solidFill>
                  <a:schemeClr val="dk1"/>
                </a:solidFill>
                <a:latin typeface="Calibri"/>
                <a:ea typeface="Calibri"/>
                <a:cs typeface="Calibri"/>
                <a:sym typeface="Calibri"/>
              </a:defRPr>
            </a:lvl9pPr>
          </a:lstStyle>
          <a:p/>
        </p:txBody>
      </p:sp>
      <p:sp>
        <p:nvSpPr>
          <p:cNvPr id="132" name="Google Shape;132;p28"/>
          <p:cNvSpPr txBox="1"/>
          <p:nvPr>
            <p:ph idx="1" type="body"/>
          </p:nvPr>
        </p:nvSpPr>
        <p:spPr>
          <a:xfrm>
            <a:off x="228600" y="782285"/>
            <a:ext cx="8672400" cy="3741000"/>
          </a:xfrm>
          <a:prstGeom prst="rect">
            <a:avLst/>
          </a:prstGeom>
          <a:noFill/>
          <a:ln>
            <a:noFill/>
          </a:ln>
        </p:spPr>
        <p:txBody>
          <a:bodyPr anchorCtr="0" anchor="t" bIns="0" lIns="0" spcFirstLastPara="1" rIns="0" wrap="square" tIns="0">
            <a:normAutofit/>
          </a:bodyPr>
          <a:lstStyle>
            <a:lvl1pPr indent="-381000" lvl="0" marL="457200" marR="0" algn="l">
              <a:spcBef>
                <a:spcPts val="480"/>
              </a:spcBef>
              <a:spcAft>
                <a:spcPts val="0"/>
              </a:spcAft>
              <a:buClr>
                <a:srgbClr val="404040"/>
              </a:buClr>
              <a:buSzPts val="2400"/>
              <a:buFont typeface="Arial"/>
              <a:buChar char="•"/>
              <a:defRPr b="0" i="0" sz="2400" u="none" cap="none" strike="noStrike">
                <a:solidFill>
                  <a:srgbClr val="404040"/>
                </a:solidFill>
                <a:latin typeface="Helvetica Neue"/>
                <a:ea typeface="Helvetica Neue"/>
                <a:cs typeface="Helvetica Neue"/>
                <a:sym typeface="Helvetica Neue"/>
              </a:defRPr>
            </a:lvl1pPr>
            <a:lvl2pPr indent="-368300" lvl="1" marL="914400" marR="0" algn="l">
              <a:spcBef>
                <a:spcPts val="440"/>
              </a:spcBef>
              <a:spcAft>
                <a:spcPts val="0"/>
              </a:spcAft>
              <a:buClr>
                <a:srgbClr val="404040"/>
              </a:buClr>
              <a:buSzPts val="2200"/>
              <a:buFont typeface="Arial"/>
              <a:buChar char="–"/>
              <a:defRPr b="0" i="0" sz="2200" u="none" cap="none" strike="noStrike">
                <a:solidFill>
                  <a:srgbClr val="404040"/>
                </a:solidFill>
                <a:latin typeface="Helvetica Neue"/>
                <a:ea typeface="Helvetica Neue"/>
                <a:cs typeface="Helvetica Neue"/>
                <a:sym typeface="Helvetica Neue"/>
              </a:defRPr>
            </a:lvl2pPr>
            <a:lvl3pPr indent="-355600" lvl="2" marL="1371600" marR="0" algn="l">
              <a:spcBef>
                <a:spcPts val="400"/>
              </a:spcBef>
              <a:spcAft>
                <a:spcPts val="0"/>
              </a:spcAft>
              <a:buClr>
                <a:srgbClr val="404040"/>
              </a:buClr>
              <a:buSzPts val="2000"/>
              <a:buFont typeface="Arial"/>
              <a:buChar char="•"/>
              <a:defRPr b="0" i="0" sz="2000" u="none" cap="none" strike="noStrike">
                <a:solidFill>
                  <a:srgbClr val="404040"/>
                </a:solidFill>
                <a:latin typeface="Helvetica Neue"/>
                <a:ea typeface="Helvetica Neue"/>
                <a:cs typeface="Helvetica Neue"/>
                <a:sym typeface="Helvetica Neue"/>
              </a:defRPr>
            </a:lvl3pPr>
            <a:lvl4pPr indent="-342900" lvl="3" marL="1828800" marR="0" algn="l">
              <a:spcBef>
                <a:spcPts val="360"/>
              </a:spcBef>
              <a:spcAft>
                <a:spcPts val="0"/>
              </a:spcAft>
              <a:buClr>
                <a:srgbClr val="404040"/>
              </a:buClr>
              <a:buSzPts val="1800"/>
              <a:buFont typeface="Arial"/>
              <a:buChar char="–"/>
              <a:defRPr b="0" i="0" sz="1800" u="none" cap="none" strike="noStrike">
                <a:solidFill>
                  <a:srgbClr val="404040"/>
                </a:solidFill>
                <a:latin typeface="Helvetica Neue"/>
                <a:ea typeface="Helvetica Neue"/>
                <a:cs typeface="Helvetica Neue"/>
                <a:sym typeface="Helvetica Neue"/>
              </a:defRPr>
            </a:lvl4pPr>
            <a:lvl5pPr indent="-342900" lvl="4" marL="2286000" marR="0" algn="l">
              <a:spcBef>
                <a:spcPts val="360"/>
              </a:spcBef>
              <a:spcAft>
                <a:spcPts val="0"/>
              </a:spcAft>
              <a:buClr>
                <a:srgbClr val="404040"/>
              </a:buClr>
              <a:buSzPts val="1800"/>
              <a:buFont typeface="Arial"/>
              <a:buChar char="•"/>
              <a:defRPr b="0" i="0" sz="1800" u="none" cap="none" strike="noStrike">
                <a:solidFill>
                  <a:srgbClr val="404040"/>
                </a:solidFill>
                <a:latin typeface="Helvetica Neue"/>
                <a:ea typeface="Helvetica Neue"/>
                <a:cs typeface="Helvetica Neue"/>
                <a:sym typeface="Helvetica Neue"/>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33" name="Google Shape;133;p28"/>
          <p:cNvSpPr txBox="1"/>
          <p:nvPr>
            <p:ph idx="10" type="dt"/>
          </p:nvPr>
        </p:nvSpPr>
        <p:spPr>
          <a:xfrm>
            <a:off x="6450013" y="4886325"/>
            <a:ext cx="1076400" cy="180900"/>
          </a:xfrm>
          <a:prstGeom prst="rect">
            <a:avLst/>
          </a:prstGeom>
          <a:noFill/>
          <a:ln>
            <a:noFill/>
          </a:ln>
        </p:spPr>
        <p:txBody>
          <a:bodyPr anchorCtr="0" anchor="t" bIns="0" lIns="0" spcFirstLastPara="1" rIns="0" wrap="square" tIns="0">
            <a:noAutofit/>
          </a:bodyPr>
          <a:lstStyle>
            <a:lvl1pPr lvl="0" algn="r">
              <a:spcBef>
                <a:spcPts val="0"/>
              </a:spcBef>
              <a:spcAft>
                <a:spcPts val="0"/>
              </a:spcAft>
              <a:buSzPts val="1100"/>
              <a:buNone/>
              <a:defRPr sz="12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4" name="Google Shape;134;p28"/>
          <p:cNvSpPr txBox="1"/>
          <p:nvPr>
            <p:ph idx="11" type="ftr"/>
          </p:nvPr>
        </p:nvSpPr>
        <p:spPr>
          <a:xfrm>
            <a:off x="806450" y="4886325"/>
            <a:ext cx="5373600" cy="1809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100"/>
              <a:buNone/>
              <a:defRPr sz="1200">
                <a:solidFill>
                  <a:srgbClr val="004C97"/>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5" name="Google Shape;135;p28"/>
          <p:cNvSpPr txBox="1"/>
          <p:nvPr>
            <p:ph idx="12" type="sldNum"/>
          </p:nvPr>
        </p:nvSpPr>
        <p:spPr>
          <a:xfrm>
            <a:off x="228600" y="4886325"/>
            <a:ext cx="447600" cy="180900"/>
          </a:xfrm>
          <a:prstGeom prst="rect">
            <a:avLst/>
          </a:prstGeom>
          <a:noFill/>
          <a:ln>
            <a:noFill/>
          </a:ln>
        </p:spPr>
        <p:txBody>
          <a:bodyPr anchorCtr="0" anchor="t" bIns="0" lIns="0" spcFirstLastPara="1" rIns="0" wrap="square" tIns="0">
            <a:noAutofit/>
          </a:bodyPr>
          <a:lstStyle>
            <a:lvl1pPr indent="0" lvl="0" marL="0" algn="l">
              <a:spcBef>
                <a:spcPts val="0"/>
              </a:spcBef>
              <a:spcAft>
                <a:spcPts val="0"/>
              </a:spcAft>
              <a:buNone/>
              <a:defRPr b="0" i="0" sz="1200" u="none" cap="none" strike="noStrike">
                <a:solidFill>
                  <a:srgbClr val="004C97"/>
                </a:solidFill>
                <a:latin typeface="Helvetica Neue"/>
                <a:ea typeface="Helvetica Neue"/>
                <a:cs typeface="Helvetica Neue"/>
                <a:sym typeface="Helvetica Neue"/>
              </a:defRPr>
            </a:lvl1pPr>
            <a:lvl2pPr indent="0" lvl="1" marL="0" algn="l">
              <a:spcBef>
                <a:spcPts val="0"/>
              </a:spcBef>
              <a:spcAft>
                <a:spcPts val="0"/>
              </a:spcAft>
              <a:buNone/>
              <a:defRPr b="0" i="0" sz="1200" u="none" cap="none" strike="noStrike">
                <a:solidFill>
                  <a:srgbClr val="004C97"/>
                </a:solidFill>
                <a:latin typeface="Helvetica Neue"/>
                <a:ea typeface="Helvetica Neue"/>
                <a:cs typeface="Helvetica Neue"/>
                <a:sym typeface="Helvetica Neue"/>
              </a:defRPr>
            </a:lvl2pPr>
            <a:lvl3pPr indent="0" lvl="2" marL="0" algn="l">
              <a:spcBef>
                <a:spcPts val="0"/>
              </a:spcBef>
              <a:spcAft>
                <a:spcPts val="0"/>
              </a:spcAft>
              <a:buNone/>
              <a:defRPr b="0" i="0" sz="1200" u="none" cap="none" strike="noStrike">
                <a:solidFill>
                  <a:srgbClr val="004C97"/>
                </a:solidFill>
                <a:latin typeface="Helvetica Neue"/>
                <a:ea typeface="Helvetica Neue"/>
                <a:cs typeface="Helvetica Neue"/>
                <a:sym typeface="Helvetica Neue"/>
              </a:defRPr>
            </a:lvl3pPr>
            <a:lvl4pPr indent="0" lvl="3" marL="0" algn="l">
              <a:spcBef>
                <a:spcPts val="0"/>
              </a:spcBef>
              <a:spcAft>
                <a:spcPts val="0"/>
              </a:spcAft>
              <a:buNone/>
              <a:defRPr b="0" i="0" sz="1200" u="none" cap="none" strike="noStrike">
                <a:solidFill>
                  <a:srgbClr val="004C97"/>
                </a:solidFill>
                <a:latin typeface="Helvetica Neue"/>
                <a:ea typeface="Helvetica Neue"/>
                <a:cs typeface="Helvetica Neue"/>
                <a:sym typeface="Helvetica Neue"/>
              </a:defRPr>
            </a:lvl4pPr>
            <a:lvl5pPr indent="0" lvl="4" marL="0" algn="l">
              <a:spcBef>
                <a:spcPts val="0"/>
              </a:spcBef>
              <a:spcAft>
                <a:spcPts val="0"/>
              </a:spcAft>
              <a:buNone/>
              <a:defRPr b="0" i="0" sz="1200" u="none" cap="none" strike="noStrike">
                <a:solidFill>
                  <a:srgbClr val="004C97"/>
                </a:solidFill>
                <a:latin typeface="Helvetica Neue"/>
                <a:ea typeface="Helvetica Neue"/>
                <a:cs typeface="Helvetica Neue"/>
                <a:sym typeface="Helvetica Neue"/>
              </a:defRPr>
            </a:lvl5pPr>
            <a:lvl6pPr indent="0" lvl="5" marL="0" algn="l">
              <a:spcBef>
                <a:spcPts val="0"/>
              </a:spcBef>
              <a:spcAft>
                <a:spcPts val="0"/>
              </a:spcAft>
              <a:buNone/>
              <a:defRPr b="0" i="0" sz="1200" u="none" cap="none" strike="noStrike">
                <a:solidFill>
                  <a:srgbClr val="004C97"/>
                </a:solidFill>
                <a:latin typeface="Helvetica Neue"/>
                <a:ea typeface="Helvetica Neue"/>
                <a:cs typeface="Helvetica Neue"/>
                <a:sym typeface="Helvetica Neue"/>
              </a:defRPr>
            </a:lvl6pPr>
            <a:lvl7pPr indent="0" lvl="6" marL="0" algn="l">
              <a:spcBef>
                <a:spcPts val="0"/>
              </a:spcBef>
              <a:spcAft>
                <a:spcPts val="0"/>
              </a:spcAft>
              <a:buNone/>
              <a:defRPr b="0" i="0" sz="1200" u="none" cap="none" strike="noStrike">
                <a:solidFill>
                  <a:srgbClr val="004C97"/>
                </a:solidFill>
                <a:latin typeface="Helvetica Neue"/>
                <a:ea typeface="Helvetica Neue"/>
                <a:cs typeface="Helvetica Neue"/>
                <a:sym typeface="Helvetica Neue"/>
              </a:defRPr>
            </a:lvl7pPr>
            <a:lvl8pPr indent="0" lvl="7" marL="0" algn="l">
              <a:spcBef>
                <a:spcPts val="0"/>
              </a:spcBef>
              <a:spcAft>
                <a:spcPts val="0"/>
              </a:spcAft>
              <a:buNone/>
              <a:defRPr b="0" i="0" sz="1200" u="none" cap="none" strike="noStrike">
                <a:solidFill>
                  <a:srgbClr val="004C97"/>
                </a:solidFill>
                <a:latin typeface="Helvetica Neue"/>
                <a:ea typeface="Helvetica Neue"/>
                <a:cs typeface="Helvetica Neue"/>
                <a:sym typeface="Helvetica Neue"/>
              </a:defRPr>
            </a:lvl8pPr>
            <a:lvl9pPr indent="0" lvl="8" marL="0" algn="l">
              <a:spcBef>
                <a:spcPts val="0"/>
              </a:spcBef>
              <a:spcAft>
                <a:spcPts val="0"/>
              </a:spcAft>
              <a:buNone/>
              <a:defRPr b="0" i="0" sz="1200" u="none" cap="none" strike="noStrike">
                <a:solidFill>
                  <a:srgbClr val="004C97"/>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36" name="Shape 136"/>
        <p:cNvGrpSpPr/>
        <p:nvPr/>
      </p:nvGrpSpPr>
      <p:grpSpPr>
        <a:xfrm>
          <a:off x="0" y="0"/>
          <a:ext cx="0" cy="0"/>
          <a:chOff x="0" y="0"/>
          <a:chExt cx="0" cy="0"/>
        </a:xfrm>
      </p:grpSpPr>
      <p:sp>
        <p:nvSpPr>
          <p:cNvPr id="137" name="Google Shape;137;p29"/>
          <p:cNvSpPr txBox="1"/>
          <p:nvPr>
            <p:ph idx="1" type="body"/>
          </p:nvPr>
        </p:nvSpPr>
        <p:spPr>
          <a:xfrm>
            <a:off x="0" y="0"/>
            <a:ext cx="3000000" cy="2250000"/>
          </a:xfrm>
          <a:prstGeom prst="rect">
            <a:avLst/>
          </a:prstGeom>
          <a:noFill/>
          <a:ln>
            <a:noFill/>
          </a:ln>
        </p:spPr>
        <p:txBody>
          <a:bodyPr anchorCtr="0" anchor="t" bIns="45700" lIns="91425" spcFirstLastPara="1" rIns="91425" wrap="square" tIns="45700">
            <a:normAutofit/>
          </a:bodyPr>
          <a:lstStyle>
            <a:lvl1pPr indent="-342900" lvl="0" marL="457200" marR="0" algn="l">
              <a:spcBef>
                <a:spcPts val="360"/>
              </a:spcBef>
              <a:spcAft>
                <a:spcPts val="0"/>
              </a:spcAft>
              <a:buClr>
                <a:schemeClr val="accent3"/>
              </a:buClr>
              <a:buSzPts val="1800"/>
              <a:buFont typeface="Arial"/>
              <a:buChar char="•"/>
              <a:defRPr b="0" i="0" sz="1800" u="none" cap="none" strike="noStrike">
                <a:solidFill>
                  <a:schemeClr val="accent3"/>
                </a:solidFill>
                <a:latin typeface="Helvetica Neue"/>
                <a:ea typeface="Helvetica Neue"/>
                <a:cs typeface="Helvetica Neue"/>
                <a:sym typeface="Helvetica Neue"/>
              </a:defRPr>
            </a:lvl1pPr>
            <a:lvl2pPr indent="-330200" lvl="1" marL="914400" marR="0" algn="l">
              <a:spcBef>
                <a:spcPts val="320"/>
              </a:spcBef>
              <a:spcAft>
                <a:spcPts val="0"/>
              </a:spcAft>
              <a:buClr>
                <a:srgbClr val="595959"/>
              </a:buClr>
              <a:buSzPts val="1600"/>
              <a:buFont typeface="Arial"/>
              <a:buChar char="–"/>
              <a:defRPr b="0" i="0" sz="1600" u="none" cap="none" strike="noStrike">
                <a:solidFill>
                  <a:srgbClr val="595959"/>
                </a:solidFill>
                <a:latin typeface="Helvetica Neue"/>
                <a:ea typeface="Helvetica Neue"/>
                <a:cs typeface="Helvetica Neue"/>
                <a:sym typeface="Helvetica Neue"/>
              </a:defRPr>
            </a:lvl2pPr>
            <a:lvl3pPr indent="-317500" lvl="2" marL="1371600" marR="0" algn="l">
              <a:spcBef>
                <a:spcPts val="280"/>
              </a:spcBef>
              <a:spcAft>
                <a:spcPts val="0"/>
              </a:spcAft>
              <a:buClr>
                <a:srgbClr val="595959"/>
              </a:buClr>
              <a:buSzPts val="1400"/>
              <a:buFont typeface="Arial"/>
              <a:buChar char="•"/>
              <a:defRPr b="0" i="0" sz="1400" u="none" cap="none" strike="noStrike">
                <a:solidFill>
                  <a:srgbClr val="595959"/>
                </a:solidFill>
                <a:latin typeface="Helvetica Neue"/>
                <a:ea typeface="Helvetica Neue"/>
                <a:cs typeface="Helvetica Neue"/>
                <a:sym typeface="Helvetica Neue"/>
              </a:defRPr>
            </a:lvl3pPr>
            <a:lvl4pPr indent="-304800" lvl="3" marL="1828800" marR="0" algn="l">
              <a:spcBef>
                <a:spcPts val="240"/>
              </a:spcBef>
              <a:spcAft>
                <a:spcPts val="0"/>
              </a:spcAft>
              <a:buClr>
                <a:srgbClr val="595959"/>
              </a:buClr>
              <a:buSzPts val="1200"/>
              <a:buFont typeface="Arial"/>
              <a:buChar char="–"/>
              <a:defRPr b="0" i="0" sz="1200" u="none" cap="none" strike="noStrike">
                <a:solidFill>
                  <a:srgbClr val="595959"/>
                </a:solidFill>
                <a:latin typeface="Helvetica Neue"/>
                <a:ea typeface="Helvetica Neue"/>
                <a:cs typeface="Helvetica Neue"/>
                <a:sym typeface="Helvetica Neue"/>
              </a:defRPr>
            </a:lvl4pPr>
            <a:lvl5pPr indent="-304800" lvl="4" marL="2286000" marR="0" algn="l">
              <a:spcBef>
                <a:spcPts val="240"/>
              </a:spcBef>
              <a:spcAft>
                <a:spcPts val="0"/>
              </a:spcAft>
              <a:buClr>
                <a:srgbClr val="595959"/>
              </a:buClr>
              <a:buSzPts val="1200"/>
              <a:buFont typeface="Arial"/>
              <a:buChar char="»"/>
              <a:defRPr b="0" i="0" sz="1200" u="none" cap="none" strike="noStrike">
                <a:solidFill>
                  <a:srgbClr val="595959"/>
                </a:solidFill>
                <a:latin typeface="Helvetica Neue"/>
                <a:ea typeface="Helvetica Neue"/>
                <a:cs typeface="Helvetica Neue"/>
                <a:sym typeface="Helvetica Neue"/>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38" name="Google Shape;138;p29"/>
          <p:cNvSpPr txBox="1"/>
          <p:nvPr>
            <p:ph type="title"/>
          </p:nvPr>
        </p:nvSpPr>
        <p:spPr>
          <a:xfrm>
            <a:off x="353962" y="0"/>
            <a:ext cx="8412600" cy="548400"/>
          </a:xfrm>
          <a:prstGeom prst="rect">
            <a:avLst/>
          </a:prstGeom>
          <a:noFill/>
          <a:ln>
            <a:noFill/>
          </a:ln>
        </p:spPr>
        <p:txBody>
          <a:bodyPr anchorCtr="0" anchor="t" bIns="45700" lIns="91425" spcFirstLastPara="1" rIns="91425" wrap="square" tIns="45700">
            <a:normAutofit/>
          </a:bodyPr>
          <a:lstStyle>
            <a:lvl1pPr lvl="0" marR="0" algn="l">
              <a:spcBef>
                <a:spcPts val="0"/>
              </a:spcBef>
              <a:spcAft>
                <a:spcPts val="0"/>
              </a:spcAft>
              <a:buSzPts val="3600"/>
              <a:buNone/>
              <a:defRPr b="1" i="0" sz="1950" u="none" cap="none" strike="noStrike">
                <a:solidFill>
                  <a:schemeClr val="accent3"/>
                </a:solidFill>
                <a:latin typeface="Helvetica Neue"/>
                <a:ea typeface="Helvetica Neue"/>
                <a:cs typeface="Helvetica Neue"/>
                <a:sym typeface="Helvetica Neue"/>
              </a:defRPr>
            </a:lvl1pPr>
            <a:lvl2pPr lvl="1" marR="0" algn="l">
              <a:spcBef>
                <a:spcPts val="0"/>
              </a:spcBef>
              <a:spcAft>
                <a:spcPts val="0"/>
              </a:spcAft>
              <a:buSzPts val="1100"/>
              <a:buNone/>
              <a:defRPr b="1" i="0" sz="1700" u="none" cap="none" strike="noStrike">
                <a:solidFill>
                  <a:srgbClr val="074184"/>
                </a:solidFill>
                <a:latin typeface="Helvetica Neue"/>
                <a:ea typeface="Helvetica Neue"/>
                <a:cs typeface="Helvetica Neue"/>
                <a:sym typeface="Helvetica Neue"/>
              </a:defRPr>
            </a:lvl2pPr>
            <a:lvl3pPr lvl="2" marR="0" algn="l">
              <a:spcBef>
                <a:spcPts val="0"/>
              </a:spcBef>
              <a:spcAft>
                <a:spcPts val="0"/>
              </a:spcAft>
              <a:buSzPts val="1100"/>
              <a:buNone/>
              <a:defRPr b="1" i="0" sz="1700" u="none" cap="none" strike="noStrike">
                <a:solidFill>
                  <a:srgbClr val="074184"/>
                </a:solidFill>
                <a:latin typeface="Helvetica Neue"/>
                <a:ea typeface="Helvetica Neue"/>
                <a:cs typeface="Helvetica Neue"/>
                <a:sym typeface="Helvetica Neue"/>
              </a:defRPr>
            </a:lvl3pPr>
            <a:lvl4pPr lvl="3" marR="0" algn="l">
              <a:spcBef>
                <a:spcPts val="0"/>
              </a:spcBef>
              <a:spcAft>
                <a:spcPts val="0"/>
              </a:spcAft>
              <a:buSzPts val="1100"/>
              <a:buNone/>
              <a:defRPr b="1" i="0" sz="1700" u="none" cap="none" strike="noStrike">
                <a:solidFill>
                  <a:srgbClr val="074184"/>
                </a:solidFill>
                <a:latin typeface="Helvetica Neue"/>
                <a:ea typeface="Helvetica Neue"/>
                <a:cs typeface="Helvetica Neue"/>
                <a:sym typeface="Helvetica Neue"/>
              </a:defRPr>
            </a:lvl4pPr>
            <a:lvl5pPr lvl="4" marR="0" algn="l">
              <a:spcBef>
                <a:spcPts val="0"/>
              </a:spcBef>
              <a:spcAft>
                <a:spcPts val="0"/>
              </a:spcAft>
              <a:buSzPts val="1100"/>
              <a:buNone/>
              <a:defRPr b="1" i="0" sz="1700" u="none" cap="none" strike="noStrike">
                <a:solidFill>
                  <a:srgbClr val="074184"/>
                </a:solidFill>
                <a:latin typeface="Helvetica Neue"/>
                <a:ea typeface="Helvetica Neue"/>
                <a:cs typeface="Helvetica Neue"/>
                <a:sym typeface="Helvetica Neue"/>
              </a:defRPr>
            </a:lvl5pPr>
            <a:lvl6pPr lvl="5" marR="0" algn="ctr">
              <a:spcBef>
                <a:spcPts val="0"/>
              </a:spcBef>
              <a:spcAft>
                <a:spcPts val="0"/>
              </a:spcAft>
              <a:buSzPts val="1100"/>
              <a:buNone/>
              <a:defRPr b="0" i="0" sz="4400" u="none" cap="none" strike="noStrike">
                <a:solidFill>
                  <a:schemeClr val="dk1"/>
                </a:solidFill>
                <a:latin typeface="Calibri"/>
                <a:ea typeface="Calibri"/>
                <a:cs typeface="Calibri"/>
                <a:sym typeface="Calibri"/>
              </a:defRPr>
            </a:lvl6pPr>
            <a:lvl7pPr lvl="6" marR="0" algn="ctr">
              <a:spcBef>
                <a:spcPts val="0"/>
              </a:spcBef>
              <a:spcAft>
                <a:spcPts val="0"/>
              </a:spcAft>
              <a:buSzPts val="1100"/>
              <a:buNone/>
              <a:defRPr b="0" i="0" sz="4400" u="none" cap="none" strike="noStrike">
                <a:solidFill>
                  <a:schemeClr val="dk1"/>
                </a:solidFill>
                <a:latin typeface="Calibri"/>
                <a:ea typeface="Calibri"/>
                <a:cs typeface="Calibri"/>
                <a:sym typeface="Calibri"/>
              </a:defRPr>
            </a:lvl7pPr>
            <a:lvl8pPr lvl="7" marR="0" algn="ctr">
              <a:spcBef>
                <a:spcPts val="0"/>
              </a:spcBef>
              <a:spcAft>
                <a:spcPts val="0"/>
              </a:spcAft>
              <a:buSzPts val="1100"/>
              <a:buNone/>
              <a:defRPr b="0" i="0" sz="4400" u="none" cap="none" strike="noStrike">
                <a:solidFill>
                  <a:schemeClr val="dk1"/>
                </a:solidFill>
                <a:latin typeface="Calibri"/>
                <a:ea typeface="Calibri"/>
                <a:cs typeface="Calibri"/>
                <a:sym typeface="Calibri"/>
              </a:defRPr>
            </a:lvl8pPr>
            <a:lvl9pPr lvl="8" marR="0" algn="ctr">
              <a:spcBef>
                <a:spcPts val="0"/>
              </a:spcBef>
              <a:spcAft>
                <a:spcPts val="0"/>
              </a:spcAft>
              <a:buSzPts val="1100"/>
              <a:buNone/>
              <a:defRPr b="0" i="0" sz="4400" u="none" cap="none" strike="noStrike">
                <a:solidFill>
                  <a:schemeClr val="dk1"/>
                </a:solidFill>
                <a:latin typeface="Calibri"/>
                <a:ea typeface="Calibri"/>
                <a:cs typeface="Calibri"/>
                <a:sym typeface="Calibri"/>
              </a:defRPr>
            </a:lvl9pPr>
          </a:lstStyle>
          <a:p/>
        </p:txBody>
      </p:sp>
      <p:sp>
        <p:nvSpPr>
          <p:cNvPr id="139" name="Google Shape;139;p29"/>
          <p:cNvSpPr txBox="1"/>
          <p:nvPr>
            <p:ph idx="11" type="ftr"/>
          </p:nvPr>
        </p:nvSpPr>
        <p:spPr>
          <a:xfrm>
            <a:off x="3200400" y="4767264"/>
            <a:ext cx="5257800" cy="273900"/>
          </a:xfrm>
          <a:prstGeom prst="rect">
            <a:avLst/>
          </a:prstGeom>
          <a:noFill/>
          <a:ln>
            <a:noFill/>
          </a:ln>
        </p:spPr>
        <p:txBody>
          <a:bodyPr anchorCtr="0" anchor="t" bIns="45675" lIns="91350" spcFirstLastPara="1" rIns="91350" wrap="square" tIns="45675">
            <a:noAutofit/>
          </a:bodyPr>
          <a:lstStyle>
            <a:lvl1pPr lvl="0" algn="r">
              <a:spcBef>
                <a:spcPts val="0"/>
              </a:spcBef>
              <a:spcAft>
                <a:spcPts val="0"/>
              </a:spcAft>
              <a:buSzPts val="1100"/>
              <a:buNone/>
              <a:defRPr b="0">
                <a:solidFill>
                  <a:srgbClr val="146737"/>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0" name="Google Shape;140;p29"/>
          <p:cNvSpPr txBox="1"/>
          <p:nvPr>
            <p:ph idx="12" type="sldNum"/>
          </p:nvPr>
        </p:nvSpPr>
        <p:spPr>
          <a:xfrm>
            <a:off x="8382000" y="4763693"/>
            <a:ext cx="457200" cy="273900"/>
          </a:xfrm>
          <a:prstGeom prst="rect">
            <a:avLst/>
          </a:prstGeom>
          <a:noFill/>
          <a:ln>
            <a:noFill/>
          </a:ln>
        </p:spPr>
        <p:txBody>
          <a:bodyPr anchorCtr="0" anchor="t" bIns="0" lIns="0" spcFirstLastPara="1" rIns="0" wrap="square" tIns="0">
            <a:noAutofit/>
          </a:bodyPr>
          <a:lstStyle>
            <a:lvl1pPr indent="0" lvl="0" marL="0" marR="0" algn="ctr">
              <a:spcBef>
                <a:spcPts val="0"/>
              </a:spcBef>
              <a:spcAft>
                <a:spcPts val="0"/>
              </a:spcAft>
              <a:buNone/>
              <a:defRPr sz="900">
                <a:solidFill>
                  <a:srgbClr val="004C97"/>
                </a:solidFill>
                <a:latin typeface="Helvetica Neue"/>
                <a:ea typeface="Helvetica Neue"/>
                <a:cs typeface="Helvetica Neue"/>
                <a:sym typeface="Helvetica Neue"/>
              </a:defRPr>
            </a:lvl1pPr>
            <a:lvl2pPr indent="0" lvl="1" marL="0" marR="0" algn="ctr">
              <a:spcBef>
                <a:spcPts val="0"/>
              </a:spcBef>
              <a:spcAft>
                <a:spcPts val="0"/>
              </a:spcAft>
              <a:buNone/>
              <a:defRPr sz="900">
                <a:solidFill>
                  <a:srgbClr val="004C97"/>
                </a:solidFill>
                <a:latin typeface="Helvetica Neue"/>
                <a:ea typeface="Helvetica Neue"/>
                <a:cs typeface="Helvetica Neue"/>
                <a:sym typeface="Helvetica Neue"/>
              </a:defRPr>
            </a:lvl2pPr>
            <a:lvl3pPr indent="0" lvl="2" marL="0" marR="0" algn="ctr">
              <a:spcBef>
                <a:spcPts val="0"/>
              </a:spcBef>
              <a:spcAft>
                <a:spcPts val="0"/>
              </a:spcAft>
              <a:buNone/>
              <a:defRPr sz="900">
                <a:solidFill>
                  <a:srgbClr val="004C97"/>
                </a:solidFill>
                <a:latin typeface="Helvetica Neue"/>
                <a:ea typeface="Helvetica Neue"/>
                <a:cs typeface="Helvetica Neue"/>
                <a:sym typeface="Helvetica Neue"/>
              </a:defRPr>
            </a:lvl3pPr>
            <a:lvl4pPr indent="0" lvl="3" marL="0" marR="0" algn="ctr">
              <a:spcBef>
                <a:spcPts val="0"/>
              </a:spcBef>
              <a:spcAft>
                <a:spcPts val="0"/>
              </a:spcAft>
              <a:buNone/>
              <a:defRPr sz="900">
                <a:solidFill>
                  <a:srgbClr val="004C97"/>
                </a:solidFill>
                <a:latin typeface="Helvetica Neue"/>
                <a:ea typeface="Helvetica Neue"/>
                <a:cs typeface="Helvetica Neue"/>
                <a:sym typeface="Helvetica Neue"/>
              </a:defRPr>
            </a:lvl4pPr>
            <a:lvl5pPr indent="0" lvl="4" marL="0" marR="0" algn="ctr">
              <a:spcBef>
                <a:spcPts val="0"/>
              </a:spcBef>
              <a:spcAft>
                <a:spcPts val="0"/>
              </a:spcAft>
              <a:buNone/>
              <a:defRPr sz="900">
                <a:solidFill>
                  <a:srgbClr val="004C97"/>
                </a:solidFill>
                <a:latin typeface="Helvetica Neue"/>
                <a:ea typeface="Helvetica Neue"/>
                <a:cs typeface="Helvetica Neue"/>
                <a:sym typeface="Helvetica Neue"/>
              </a:defRPr>
            </a:lvl5pPr>
            <a:lvl6pPr indent="0" lvl="5" marL="0" marR="0" algn="ctr">
              <a:spcBef>
                <a:spcPts val="0"/>
              </a:spcBef>
              <a:spcAft>
                <a:spcPts val="0"/>
              </a:spcAft>
              <a:buNone/>
              <a:defRPr sz="900">
                <a:solidFill>
                  <a:srgbClr val="004C97"/>
                </a:solidFill>
                <a:latin typeface="Helvetica Neue"/>
                <a:ea typeface="Helvetica Neue"/>
                <a:cs typeface="Helvetica Neue"/>
                <a:sym typeface="Helvetica Neue"/>
              </a:defRPr>
            </a:lvl6pPr>
            <a:lvl7pPr indent="0" lvl="6" marL="0" marR="0" algn="ctr">
              <a:spcBef>
                <a:spcPts val="0"/>
              </a:spcBef>
              <a:spcAft>
                <a:spcPts val="0"/>
              </a:spcAft>
              <a:buNone/>
              <a:defRPr sz="900">
                <a:solidFill>
                  <a:srgbClr val="004C97"/>
                </a:solidFill>
                <a:latin typeface="Helvetica Neue"/>
                <a:ea typeface="Helvetica Neue"/>
                <a:cs typeface="Helvetica Neue"/>
                <a:sym typeface="Helvetica Neue"/>
              </a:defRPr>
            </a:lvl7pPr>
            <a:lvl8pPr indent="0" lvl="7" marL="0" marR="0" algn="ctr">
              <a:spcBef>
                <a:spcPts val="0"/>
              </a:spcBef>
              <a:spcAft>
                <a:spcPts val="0"/>
              </a:spcAft>
              <a:buNone/>
              <a:defRPr sz="900">
                <a:solidFill>
                  <a:srgbClr val="004C97"/>
                </a:solidFill>
                <a:latin typeface="Helvetica Neue"/>
                <a:ea typeface="Helvetica Neue"/>
                <a:cs typeface="Helvetica Neue"/>
                <a:sym typeface="Helvetica Neue"/>
              </a:defRPr>
            </a:lvl8pPr>
            <a:lvl9pPr indent="0" lvl="8" marL="0" marR="0" algn="ctr">
              <a:spcBef>
                <a:spcPts val="0"/>
              </a:spcBef>
              <a:spcAft>
                <a:spcPts val="0"/>
              </a:spcAft>
              <a:buNone/>
              <a:defRPr sz="900">
                <a:solidFill>
                  <a:srgbClr val="004C97"/>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TITLE_1">
    <p:spTree>
      <p:nvGrpSpPr>
        <p:cNvPr id="141" name="Shape 141"/>
        <p:cNvGrpSpPr/>
        <p:nvPr/>
      </p:nvGrpSpPr>
      <p:grpSpPr>
        <a:xfrm>
          <a:off x="0" y="0"/>
          <a:ext cx="0" cy="0"/>
          <a:chOff x="0" y="0"/>
          <a:chExt cx="0" cy="0"/>
        </a:xfrm>
      </p:grpSpPr>
      <p:sp>
        <p:nvSpPr>
          <p:cNvPr id="142" name="Google Shape;142;p30"/>
          <p:cNvSpPr txBox="1"/>
          <p:nvPr>
            <p:ph type="title"/>
          </p:nvPr>
        </p:nvSpPr>
        <p:spPr>
          <a:xfrm>
            <a:off x="685800" y="1597819"/>
            <a:ext cx="7772400" cy="1102500"/>
          </a:xfrm>
          <a:prstGeom prst="rect">
            <a:avLst/>
          </a:prstGeom>
          <a:noFill/>
          <a:ln>
            <a:noFill/>
          </a:ln>
        </p:spPr>
        <p:txBody>
          <a:bodyPr anchorCtr="0" anchor="ctr" bIns="34275" lIns="34275" spcFirstLastPara="1" rIns="34275" wrap="square" tIns="34275">
            <a:normAutofit/>
          </a:bodyPr>
          <a:lstStyle>
            <a:lvl1pPr lvl="0" algn="ctr">
              <a:lnSpc>
                <a:spcPct val="90000"/>
              </a:lnSpc>
              <a:spcBef>
                <a:spcPts val="0"/>
              </a:spcBef>
              <a:spcAft>
                <a:spcPts val="0"/>
              </a:spcAft>
              <a:buClr>
                <a:srgbClr val="000000"/>
              </a:buClr>
              <a:buSzPts val="1400"/>
              <a:buNone/>
              <a:defRPr/>
            </a:lvl1pPr>
            <a:lvl2pPr lvl="1" algn="l">
              <a:lnSpc>
                <a:spcPct val="90000"/>
              </a:lnSpc>
              <a:spcBef>
                <a:spcPts val="0"/>
              </a:spcBef>
              <a:spcAft>
                <a:spcPts val="0"/>
              </a:spcAft>
              <a:buClr>
                <a:srgbClr val="000000"/>
              </a:buClr>
              <a:buSzPts val="1400"/>
              <a:buNone/>
              <a:defRPr/>
            </a:lvl2pPr>
            <a:lvl3pPr lvl="2" algn="l">
              <a:lnSpc>
                <a:spcPct val="90000"/>
              </a:lnSpc>
              <a:spcBef>
                <a:spcPts val="0"/>
              </a:spcBef>
              <a:spcAft>
                <a:spcPts val="0"/>
              </a:spcAft>
              <a:buClr>
                <a:srgbClr val="000000"/>
              </a:buClr>
              <a:buSzPts val="1400"/>
              <a:buNone/>
              <a:defRPr/>
            </a:lvl3pPr>
            <a:lvl4pPr lvl="3" algn="l">
              <a:lnSpc>
                <a:spcPct val="90000"/>
              </a:lnSpc>
              <a:spcBef>
                <a:spcPts val="0"/>
              </a:spcBef>
              <a:spcAft>
                <a:spcPts val="0"/>
              </a:spcAft>
              <a:buClr>
                <a:srgbClr val="000000"/>
              </a:buClr>
              <a:buSzPts val="1400"/>
              <a:buNone/>
              <a:defRPr/>
            </a:lvl4pPr>
            <a:lvl5pPr lvl="4" algn="l">
              <a:lnSpc>
                <a:spcPct val="90000"/>
              </a:lnSpc>
              <a:spcBef>
                <a:spcPts val="0"/>
              </a:spcBef>
              <a:spcAft>
                <a:spcPts val="0"/>
              </a:spcAft>
              <a:buClr>
                <a:srgbClr val="000000"/>
              </a:buClr>
              <a:buSzPts val="1400"/>
              <a:buNone/>
              <a:defRPr/>
            </a:lvl5pPr>
            <a:lvl6pPr lvl="5" algn="l">
              <a:lnSpc>
                <a:spcPct val="90000"/>
              </a:lnSpc>
              <a:spcBef>
                <a:spcPts val="0"/>
              </a:spcBef>
              <a:spcAft>
                <a:spcPts val="0"/>
              </a:spcAft>
              <a:buClr>
                <a:srgbClr val="000000"/>
              </a:buClr>
              <a:buSzPts val="1400"/>
              <a:buNone/>
              <a:defRPr/>
            </a:lvl6pPr>
            <a:lvl7pPr lvl="6" algn="l">
              <a:lnSpc>
                <a:spcPct val="90000"/>
              </a:lnSpc>
              <a:spcBef>
                <a:spcPts val="0"/>
              </a:spcBef>
              <a:spcAft>
                <a:spcPts val="0"/>
              </a:spcAft>
              <a:buClr>
                <a:srgbClr val="000000"/>
              </a:buClr>
              <a:buSzPts val="1400"/>
              <a:buNone/>
              <a:defRPr/>
            </a:lvl7pPr>
            <a:lvl8pPr lvl="7" algn="l">
              <a:lnSpc>
                <a:spcPct val="90000"/>
              </a:lnSpc>
              <a:spcBef>
                <a:spcPts val="0"/>
              </a:spcBef>
              <a:spcAft>
                <a:spcPts val="0"/>
              </a:spcAft>
              <a:buClr>
                <a:srgbClr val="000000"/>
              </a:buClr>
              <a:buSzPts val="1400"/>
              <a:buNone/>
              <a:defRPr/>
            </a:lvl8pPr>
            <a:lvl9pPr lvl="8" algn="l">
              <a:lnSpc>
                <a:spcPct val="90000"/>
              </a:lnSpc>
              <a:spcBef>
                <a:spcPts val="0"/>
              </a:spcBef>
              <a:spcAft>
                <a:spcPts val="0"/>
              </a:spcAft>
              <a:buClr>
                <a:srgbClr val="000000"/>
              </a:buClr>
              <a:buSzPts val="1400"/>
              <a:buNone/>
              <a:defRPr/>
            </a:lvl9pPr>
          </a:lstStyle>
          <a:p/>
        </p:txBody>
      </p:sp>
      <p:sp>
        <p:nvSpPr>
          <p:cNvPr id="143" name="Google Shape;143;p30"/>
          <p:cNvSpPr txBox="1"/>
          <p:nvPr>
            <p:ph idx="1" type="body"/>
          </p:nvPr>
        </p:nvSpPr>
        <p:spPr>
          <a:xfrm>
            <a:off x="1371600" y="2914650"/>
            <a:ext cx="6400800" cy="1314600"/>
          </a:xfrm>
          <a:prstGeom prst="rect">
            <a:avLst/>
          </a:prstGeom>
          <a:noFill/>
          <a:ln>
            <a:noFill/>
          </a:ln>
        </p:spPr>
        <p:txBody>
          <a:bodyPr anchorCtr="0" anchor="t" bIns="34275" lIns="34275" spcFirstLastPara="1" rIns="34275" wrap="square" tIns="34275">
            <a:normAutofit/>
          </a:bodyPr>
          <a:lstStyle>
            <a:lvl1pPr indent="-228600" lvl="0" marL="457200" algn="ctr">
              <a:lnSpc>
                <a:spcPct val="90000"/>
              </a:lnSpc>
              <a:spcBef>
                <a:spcPts val="800"/>
              </a:spcBef>
              <a:spcAft>
                <a:spcPts val="0"/>
              </a:spcAft>
              <a:buClr>
                <a:srgbClr val="000000"/>
              </a:buClr>
              <a:buSzPts val="1400"/>
              <a:buNone/>
              <a:defRPr/>
            </a:lvl1pPr>
            <a:lvl2pPr indent="-228600" lvl="1" marL="914400" algn="ctr">
              <a:lnSpc>
                <a:spcPct val="90000"/>
              </a:lnSpc>
              <a:spcBef>
                <a:spcPts val="800"/>
              </a:spcBef>
              <a:spcAft>
                <a:spcPts val="0"/>
              </a:spcAft>
              <a:buClr>
                <a:srgbClr val="000000"/>
              </a:buClr>
              <a:buSzPts val="1400"/>
              <a:buNone/>
              <a:defRPr/>
            </a:lvl2pPr>
            <a:lvl3pPr indent="-228600" lvl="2" marL="1371600" algn="ctr">
              <a:lnSpc>
                <a:spcPct val="90000"/>
              </a:lnSpc>
              <a:spcBef>
                <a:spcPts val="800"/>
              </a:spcBef>
              <a:spcAft>
                <a:spcPts val="0"/>
              </a:spcAft>
              <a:buClr>
                <a:srgbClr val="000000"/>
              </a:buClr>
              <a:buSzPts val="1400"/>
              <a:buNone/>
              <a:defRPr/>
            </a:lvl3pPr>
            <a:lvl4pPr indent="-228600" lvl="3" marL="1828800" algn="ctr">
              <a:lnSpc>
                <a:spcPct val="90000"/>
              </a:lnSpc>
              <a:spcBef>
                <a:spcPts val="800"/>
              </a:spcBef>
              <a:spcAft>
                <a:spcPts val="0"/>
              </a:spcAft>
              <a:buClr>
                <a:srgbClr val="000000"/>
              </a:buClr>
              <a:buSzPts val="1400"/>
              <a:buNone/>
              <a:defRPr/>
            </a:lvl4pPr>
            <a:lvl5pPr indent="-228600" lvl="4" marL="2286000" algn="ctr">
              <a:lnSpc>
                <a:spcPct val="90000"/>
              </a:lnSpc>
              <a:spcBef>
                <a:spcPts val="800"/>
              </a:spcBef>
              <a:spcAft>
                <a:spcPts val="0"/>
              </a:spcAft>
              <a:buClr>
                <a:srgbClr val="000000"/>
              </a:buClr>
              <a:buSzPts val="1400"/>
              <a:buNone/>
              <a:defRPr/>
            </a:lvl5pPr>
            <a:lvl6pPr indent="-317500" lvl="5" marL="2743200" algn="l">
              <a:lnSpc>
                <a:spcPct val="90000"/>
              </a:lnSpc>
              <a:spcBef>
                <a:spcPts val="800"/>
              </a:spcBef>
              <a:spcAft>
                <a:spcPts val="0"/>
              </a:spcAft>
              <a:buClr>
                <a:srgbClr val="000000"/>
              </a:buClr>
              <a:buSzPts val="1400"/>
              <a:buChar char="■"/>
              <a:defRPr/>
            </a:lvl6pPr>
            <a:lvl7pPr indent="-317500" lvl="6" marL="3200400" algn="l">
              <a:lnSpc>
                <a:spcPct val="90000"/>
              </a:lnSpc>
              <a:spcBef>
                <a:spcPts val="800"/>
              </a:spcBef>
              <a:spcAft>
                <a:spcPts val="0"/>
              </a:spcAft>
              <a:buClr>
                <a:srgbClr val="000000"/>
              </a:buClr>
              <a:buSzPts val="1400"/>
              <a:buChar char="●"/>
              <a:defRPr/>
            </a:lvl7pPr>
            <a:lvl8pPr indent="-317500" lvl="7" marL="3657600" algn="l">
              <a:lnSpc>
                <a:spcPct val="90000"/>
              </a:lnSpc>
              <a:spcBef>
                <a:spcPts val="800"/>
              </a:spcBef>
              <a:spcAft>
                <a:spcPts val="0"/>
              </a:spcAft>
              <a:buClr>
                <a:srgbClr val="000000"/>
              </a:buClr>
              <a:buSzPts val="1400"/>
              <a:buChar char="○"/>
              <a:defRPr/>
            </a:lvl8pPr>
            <a:lvl9pPr indent="-317500" lvl="8" marL="4114800" algn="l">
              <a:lnSpc>
                <a:spcPct val="90000"/>
              </a:lnSpc>
              <a:spcBef>
                <a:spcPts val="800"/>
              </a:spcBef>
              <a:spcAft>
                <a:spcPts val="0"/>
              </a:spcAft>
              <a:buClr>
                <a:srgbClr val="000000"/>
              </a:buClr>
              <a:buSzPts val="1400"/>
              <a:buChar char="■"/>
              <a:defRPr/>
            </a:lvl9pPr>
          </a:lstStyle>
          <a:p/>
        </p:txBody>
      </p:sp>
      <p:sp>
        <p:nvSpPr>
          <p:cNvPr id="144" name="Google Shape;144;p30"/>
          <p:cNvSpPr txBox="1"/>
          <p:nvPr>
            <p:ph idx="12" type="sldNum"/>
          </p:nvPr>
        </p:nvSpPr>
        <p:spPr>
          <a:xfrm>
            <a:off x="8458200" y="4744094"/>
            <a:ext cx="194100" cy="207900"/>
          </a:xfrm>
          <a:prstGeom prst="rect">
            <a:avLst/>
          </a:prstGeom>
          <a:noFill/>
          <a:ln>
            <a:noFill/>
          </a:ln>
        </p:spPr>
        <p:txBody>
          <a:bodyPr anchorCtr="0" anchor="ctr" bIns="34275" lIns="34275" spcFirstLastPara="1" rIns="34275" wrap="square" tIns="34275">
            <a:spAutoFit/>
          </a:bodyPr>
          <a:lstStyle>
            <a:lvl1pPr indent="0" lvl="0"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5" name="Shape 145"/>
        <p:cNvGrpSpPr/>
        <p:nvPr/>
      </p:nvGrpSpPr>
      <p:grpSpPr>
        <a:xfrm>
          <a:off x="0" y="0"/>
          <a:ext cx="0" cy="0"/>
          <a:chOff x="0" y="0"/>
          <a:chExt cx="0" cy="0"/>
        </a:xfrm>
      </p:grpSpPr>
      <p:sp>
        <p:nvSpPr>
          <p:cNvPr id="146" name="Google Shape;146;p31"/>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7" name="Google Shape;147;p31"/>
          <p:cNvGrpSpPr/>
          <p:nvPr/>
        </p:nvGrpSpPr>
        <p:grpSpPr>
          <a:xfrm>
            <a:off x="830392" y="1191256"/>
            <a:ext cx="745763" cy="45826"/>
            <a:chOff x="4580561" y="2589004"/>
            <a:chExt cx="1064464" cy="25200"/>
          </a:xfrm>
        </p:grpSpPr>
        <p:sp>
          <p:nvSpPr>
            <p:cNvPr id="148" name="Google Shape;148;p3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3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0" name="Google Shape;150;p31"/>
          <p:cNvSpPr txBox="1"/>
          <p:nvPr>
            <p:ph type="title"/>
          </p:nvPr>
        </p:nvSpPr>
        <p:spPr>
          <a:xfrm>
            <a:off x="729450" y="1318650"/>
            <a:ext cx="7688400" cy="535200"/>
          </a:xfrm>
          <a:prstGeom prst="rect">
            <a:avLst/>
          </a:prstGeom>
        </p:spPr>
        <p:txBody>
          <a:bodyPr anchorCtr="0" anchor="ctr" bIns="34275" lIns="68575" spcFirstLastPara="1" rIns="68575" wrap="square" tIns="3427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151" name="Google Shape;151;p31"/>
          <p:cNvSpPr txBox="1"/>
          <p:nvPr>
            <p:ph idx="1" type="body"/>
          </p:nvPr>
        </p:nvSpPr>
        <p:spPr>
          <a:xfrm>
            <a:off x="729325" y="2078875"/>
            <a:ext cx="3774300" cy="2261100"/>
          </a:xfrm>
          <a:prstGeom prst="rect">
            <a:avLst/>
          </a:prstGeom>
        </p:spPr>
        <p:txBody>
          <a:bodyPr anchorCtr="0" anchor="t" bIns="34275" lIns="68575" spcFirstLastPara="1" rIns="68575" wrap="square" tIns="34275">
            <a:normAutofit/>
          </a:bodyPr>
          <a:lstStyle>
            <a:lvl1pPr indent="-361950" lvl="0" marL="457200">
              <a:spcBef>
                <a:spcPts val="800"/>
              </a:spcBef>
              <a:spcAft>
                <a:spcPts val="0"/>
              </a:spcAft>
              <a:buSzPts val="2100"/>
              <a:buChar char="•"/>
              <a:defRPr/>
            </a:lvl1pPr>
            <a:lvl2pPr indent="-342900" lvl="1" marL="914400">
              <a:spcBef>
                <a:spcPts val="400"/>
              </a:spcBef>
              <a:spcAft>
                <a:spcPts val="0"/>
              </a:spcAft>
              <a:buSzPts val="1800"/>
              <a:buChar char="•"/>
              <a:defRPr/>
            </a:lvl2pPr>
            <a:lvl3pPr indent="-323850" lvl="2" marL="1371600">
              <a:spcBef>
                <a:spcPts val="400"/>
              </a:spcBef>
              <a:spcAft>
                <a:spcPts val="0"/>
              </a:spcAft>
              <a:buSzPts val="1500"/>
              <a:buChar char="•"/>
              <a:defRPr/>
            </a:lvl3pPr>
            <a:lvl4pPr indent="-317500" lvl="3" marL="1828800">
              <a:spcBef>
                <a:spcPts val="400"/>
              </a:spcBef>
              <a:spcAft>
                <a:spcPts val="0"/>
              </a:spcAft>
              <a:buSzPts val="1400"/>
              <a:buChar char="•"/>
              <a:defRPr/>
            </a:lvl4pPr>
            <a:lvl5pPr indent="-317500" lvl="4" marL="2286000">
              <a:spcBef>
                <a:spcPts val="400"/>
              </a:spcBef>
              <a:spcAft>
                <a:spcPts val="0"/>
              </a:spcAft>
              <a:buSzPts val="1400"/>
              <a:buChar char="•"/>
              <a:defRPr/>
            </a:lvl5pPr>
            <a:lvl6pPr indent="-317500" lvl="5" marL="2743200">
              <a:spcBef>
                <a:spcPts val="400"/>
              </a:spcBef>
              <a:spcAft>
                <a:spcPts val="0"/>
              </a:spcAft>
              <a:buSzPts val="1400"/>
              <a:buChar char="•"/>
              <a:defRPr/>
            </a:lvl6pPr>
            <a:lvl7pPr indent="-317500" lvl="6" marL="3200400">
              <a:spcBef>
                <a:spcPts val="400"/>
              </a:spcBef>
              <a:spcAft>
                <a:spcPts val="0"/>
              </a:spcAft>
              <a:buSzPts val="1400"/>
              <a:buChar char="•"/>
              <a:defRPr/>
            </a:lvl7pPr>
            <a:lvl8pPr indent="-317500" lvl="7" marL="3657600">
              <a:spcBef>
                <a:spcPts val="400"/>
              </a:spcBef>
              <a:spcAft>
                <a:spcPts val="0"/>
              </a:spcAft>
              <a:buSzPts val="1400"/>
              <a:buChar char="•"/>
              <a:defRPr/>
            </a:lvl8pPr>
            <a:lvl9pPr indent="-317500" lvl="8" marL="4114800">
              <a:spcBef>
                <a:spcPts val="400"/>
              </a:spcBef>
              <a:spcAft>
                <a:spcPts val="0"/>
              </a:spcAft>
              <a:buSzPts val="1400"/>
              <a:buChar char="•"/>
              <a:defRPr/>
            </a:lvl9pPr>
          </a:lstStyle>
          <a:p/>
        </p:txBody>
      </p:sp>
      <p:sp>
        <p:nvSpPr>
          <p:cNvPr id="152" name="Google Shape;152;p31"/>
          <p:cNvSpPr txBox="1"/>
          <p:nvPr>
            <p:ph idx="2" type="body"/>
          </p:nvPr>
        </p:nvSpPr>
        <p:spPr>
          <a:xfrm>
            <a:off x="4643604" y="2078875"/>
            <a:ext cx="3774300" cy="2261100"/>
          </a:xfrm>
          <a:prstGeom prst="rect">
            <a:avLst/>
          </a:prstGeom>
        </p:spPr>
        <p:txBody>
          <a:bodyPr anchorCtr="0" anchor="t" bIns="34275" lIns="68575" spcFirstLastPara="1" rIns="68575" wrap="square" tIns="34275">
            <a:normAutofit/>
          </a:bodyPr>
          <a:lstStyle>
            <a:lvl1pPr indent="-361950" lvl="0" marL="457200">
              <a:spcBef>
                <a:spcPts val="800"/>
              </a:spcBef>
              <a:spcAft>
                <a:spcPts val="0"/>
              </a:spcAft>
              <a:buSzPts val="2100"/>
              <a:buChar char="•"/>
              <a:defRPr/>
            </a:lvl1pPr>
            <a:lvl2pPr indent="-342900" lvl="1" marL="914400">
              <a:spcBef>
                <a:spcPts val="400"/>
              </a:spcBef>
              <a:spcAft>
                <a:spcPts val="0"/>
              </a:spcAft>
              <a:buSzPts val="1800"/>
              <a:buChar char="•"/>
              <a:defRPr/>
            </a:lvl2pPr>
            <a:lvl3pPr indent="-323850" lvl="2" marL="1371600">
              <a:spcBef>
                <a:spcPts val="400"/>
              </a:spcBef>
              <a:spcAft>
                <a:spcPts val="0"/>
              </a:spcAft>
              <a:buSzPts val="1500"/>
              <a:buChar char="•"/>
              <a:defRPr/>
            </a:lvl3pPr>
            <a:lvl4pPr indent="-317500" lvl="3" marL="1828800">
              <a:spcBef>
                <a:spcPts val="400"/>
              </a:spcBef>
              <a:spcAft>
                <a:spcPts val="0"/>
              </a:spcAft>
              <a:buSzPts val="1400"/>
              <a:buChar char="•"/>
              <a:defRPr/>
            </a:lvl4pPr>
            <a:lvl5pPr indent="-317500" lvl="4" marL="2286000">
              <a:spcBef>
                <a:spcPts val="400"/>
              </a:spcBef>
              <a:spcAft>
                <a:spcPts val="0"/>
              </a:spcAft>
              <a:buSzPts val="1400"/>
              <a:buChar char="•"/>
              <a:defRPr/>
            </a:lvl5pPr>
            <a:lvl6pPr indent="-317500" lvl="5" marL="2743200">
              <a:spcBef>
                <a:spcPts val="400"/>
              </a:spcBef>
              <a:spcAft>
                <a:spcPts val="0"/>
              </a:spcAft>
              <a:buSzPts val="1400"/>
              <a:buChar char="•"/>
              <a:defRPr/>
            </a:lvl6pPr>
            <a:lvl7pPr indent="-317500" lvl="6" marL="3200400">
              <a:spcBef>
                <a:spcPts val="400"/>
              </a:spcBef>
              <a:spcAft>
                <a:spcPts val="0"/>
              </a:spcAft>
              <a:buSzPts val="1400"/>
              <a:buChar char="•"/>
              <a:defRPr/>
            </a:lvl7pPr>
            <a:lvl8pPr indent="-317500" lvl="7" marL="3657600">
              <a:spcBef>
                <a:spcPts val="400"/>
              </a:spcBef>
              <a:spcAft>
                <a:spcPts val="0"/>
              </a:spcAft>
              <a:buSzPts val="1400"/>
              <a:buChar char="•"/>
              <a:defRPr/>
            </a:lvl8pPr>
            <a:lvl9pPr indent="-317500" lvl="8" marL="4114800">
              <a:spcBef>
                <a:spcPts val="400"/>
              </a:spcBef>
              <a:spcAft>
                <a:spcPts val="0"/>
              </a:spcAft>
              <a:buSzPts val="1400"/>
              <a:buChar char="•"/>
              <a:defRPr/>
            </a:lvl9pPr>
          </a:lstStyle>
          <a:p/>
        </p:txBody>
      </p:sp>
      <p:sp>
        <p:nvSpPr>
          <p:cNvPr id="153" name="Google Shape;153;p31"/>
          <p:cNvSpPr txBox="1"/>
          <p:nvPr>
            <p:ph idx="12" type="sldNum"/>
          </p:nvPr>
        </p:nvSpPr>
        <p:spPr>
          <a:xfrm>
            <a:off x="8536302" y="4749851"/>
            <a:ext cx="548700" cy="393600"/>
          </a:xfrm>
          <a:prstGeom prst="rect">
            <a:avLst/>
          </a:prstGeom>
        </p:spPr>
        <p:txBody>
          <a:bodyPr anchorCtr="0" anchor="ctr" bIns="34275" lIns="68575" spcFirstLastPara="1" rIns="68575" wrap="square" tIns="342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4" name="Shape 154"/>
        <p:cNvGrpSpPr/>
        <p:nvPr/>
      </p:nvGrpSpPr>
      <p:grpSpPr>
        <a:xfrm>
          <a:off x="0" y="0"/>
          <a:ext cx="0" cy="0"/>
          <a:chOff x="0" y="0"/>
          <a:chExt cx="0" cy="0"/>
        </a:xfrm>
      </p:grpSpPr>
      <p:sp>
        <p:nvSpPr>
          <p:cNvPr id="155" name="Google Shape;155;p32"/>
          <p:cNvSpPr txBox="1"/>
          <p:nvPr>
            <p:ph idx="12" type="sldNum"/>
          </p:nvPr>
        </p:nvSpPr>
        <p:spPr>
          <a:xfrm>
            <a:off x="8536302" y="4749851"/>
            <a:ext cx="548700" cy="393600"/>
          </a:xfrm>
          <a:prstGeom prst="rect">
            <a:avLst/>
          </a:prstGeom>
        </p:spPr>
        <p:txBody>
          <a:bodyPr anchorCtr="0" anchor="ctr" bIns="34275" lIns="68575" spcFirstLastPara="1" rIns="68575" wrap="square" tIns="342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2" name="Shape 162"/>
        <p:cNvGrpSpPr/>
        <p:nvPr/>
      </p:nvGrpSpPr>
      <p:grpSpPr>
        <a:xfrm>
          <a:off x="0" y="0"/>
          <a:ext cx="0" cy="0"/>
          <a:chOff x="0" y="0"/>
          <a:chExt cx="0" cy="0"/>
        </a:xfrm>
      </p:grpSpPr>
      <p:sp>
        <p:nvSpPr>
          <p:cNvPr id="163" name="Google Shape;163;p34"/>
          <p:cNvSpPr txBox="1"/>
          <p:nvPr>
            <p:ph idx="10" type="dt"/>
          </p:nvPr>
        </p:nvSpPr>
        <p:spPr>
          <a:xfrm>
            <a:off x="628650" y="4767263"/>
            <a:ext cx="2057400" cy="273900"/>
          </a:xfrm>
          <a:prstGeom prst="rect">
            <a:avLst/>
          </a:prstGeom>
          <a:noFill/>
          <a:ln>
            <a:noFill/>
          </a:ln>
        </p:spPr>
        <p:txBody>
          <a:bodyPr anchorCtr="0" anchor="ctr" bIns="29825" lIns="59675" spcFirstLastPara="1" rIns="59675" wrap="square" tIns="2982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64" name="Google Shape;164;p34"/>
          <p:cNvSpPr txBox="1"/>
          <p:nvPr>
            <p:ph idx="11" type="ftr"/>
          </p:nvPr>
        </p:nvSpPr>
        <p:spPr>
          <a:xfrm>
            <a:off x="3028950" y="4767263"/>
            <a:ext cx="3086100" cy="273900"/>
          </a:xfrm>
          <a:prstGeom prst="rect">
            <a:avLst/>
          </a:prstGeom>
          <a:noFill/>
          <a:ln>
            <a:noFill/>
          </a:ln>
        </p:spPr>
        <p:txBody>
          <a:bodyPr anchorCtr="0" anchor="ctr" bIns="29825" lIns="59675" spcFirstLastPara="1" rIns="59675" wrap="square" tIns="2982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65" name="Google Shape;165;p34"/>
          <p:cNvSpPr txBox="1"/>
          <p:nvPr>
            <p:ph idx="12" type="sldNum"/>
          </p:nvPr>
        </p:nvSpPr>
        <p:spPr>
          <a:xfrm>
            <a:off x="6457950" y="4767263"/>
            <a:ext cx="2057400" cy="273900"/>
          </a:xfrm>
          <a:prstGeom prst="rect">
            <a:avLst/>
          </a:prstGeom>
          <a:noFill/>
          <a:ln>
            <a:noFill/>
          </a:ln>
        </p:spPr>
        <p:txBody>
          <a:bodyPr anchorCtr="0" anchor="ctr" bIns="29825" lIns="59675" spcFirstLastPara="1" rIns="59675" wrap="square" tIns="298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6" name="Shape 166"/>
        <p:cNvGrpSpPr/>
        <p:nvPr/>
      </p:nvGrpSpPr>
      <p:grpSpPr>
        <a:xfrm>
          <a:off x="0" y="0"/>
          <a:ext cx="0" cy="0"/>
          <a:chOff x="0" y="0"/>
          <a:chExt cx="0" cy="0"/>
        </a:xfrm>
      </p:grpSpPr>
      <p:sp>
        <p:nvSpPr>
          <p:cNvPr id="167" name="Google Shape;167;p35"/>
          <p:cNvSpPr txBox="1"/>
          <p:nvPr>
            <p:ph type="ctrTitle"/>
          </p:nvPr>
        </p:nvSpPr>
        <p:spPr>
          <a:xfrm>
            <a:off x="1143000" y="841772"/>
            <a:ext cx="6858000" cy="1790700"/>
          </a:xfrm>
          <a:prstGeom prst="rect">
            <a:avLst/>
          </a:prstGeom>
          <a:noFill/>
          <a:ln>
            <a:noFill/>
          </a:ln>
        </p:spPr>
        <p:txBody>
          <a:bodyPr anchorCtr="0" anchor="b" bIns="29825" lIns="59675" spcFirstLastPara="1" rIns="59675" wrap="square" tIns="29825">
            <a:normAutofit/>
          </a:bodyPr>
          <a:lstStyle>
            <a:lvl1pPr lvl="0" algn="ctr">
              <a:lnSpc>
                <a:spcPct val="90000"/>
              </a:lnSpc>
              <a:spcBef>
                <a:spcPts val="0"/>
              </a:spcBef>
              <a:spcAft>
                <a:spcPts val="0"/>
              </a:spcAft>
              <a:buClr>
                <a:schemeClr val="dk1"/>
              </a:buClr>
              <a:buSzPts val="4400"/>
              <a:buFont typeface="Play"/>
              <a:buNone/>
              <a:defRPr sz="4400"/>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168" name="Google Shape;168;p35"/>
          <p:cNvSpPr txBox="1"/>
          <p:nvPr>
            <p:ph idx="1" type="subTitle"/>
          </p:nvPr>
        </p:nvSpPr>
        <p:spPr>
          <a:xfrm>
            <a:off x="1143000" y="2701529"/>
            <a:ext cx="6858000" cy="1241700"/>
          </a:xfrm>
          <a:prstGeom prst="rect">
            <a:avLst/>
          </a:prstGeom>
          <a:noFill/>
          <a:ln>
            <a:noFill/>
          </a:ln>
        </p:spPr>
        <p:txBody>
          <a:bodyPr anchorCtr="0" anchor="t" bIns="29825" lIns="59675" spcFirstLastPara="1" rIns="59675" wrap="square" tIns="29825">
            <a:normAutofit/>
          </a:bodyPr>
          <a:lstStyle>
            <a:lvl1pPr lvl="0" algn="ctr">
              <a:lnSpc>
                <a:spcPct val="90000"/>
              </a:lnSpc>
              <a:spcBef>
                <a:spcPts val="7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69" name="Google Shape;169;p35"/>
          <p:cNvSpPr txBox="1"/>
          <p:nvPr>
            <p:ph idx="10" type="dt"/>
          </p:nvPr>
        </p:nvSpPr>
        <p:spPr>
          <a:xfrm>
            <a:off x="628650" y="4767263"/>
            <a:ext cx="2057400" cy="273900"/>
          </a:xfrm>
          <a:prstGeom prst="rect">
            <a:avLst/>
          </a:prstGeom>
          <a:noFill/>
          <a:ln>
            <a:noFill/>
          </a:ln>
        </p:spPr>
        <p:txBody>
          <a:bodyPr anchorCtr="0" anchor="ctr" bIns="29825" lIns="59675" spcFirstLastPara="1" rIns="59675" wrap="square" tIns="2982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70" name="Google Shape;170;p35"/>
          <p:cNvSpPr txBox="1"/>
          <p:nvPr>
            <p:ph idx="11" type="ftr"/>
          </p:nvPr>
        </p:nvSpPr>
        <p:spPr>
          <a:xfrm>
            <a:off x="3028950" y="4767263"/>
            <a:ext cx="3086100" cy="273900"/>
          </a:xfrm>
          <a:prstGeom prst="rect">
            <a:avLst/>
          </a:prstGeom>
          <a:noFill/>
          <a:ln>
            <a:noFill/>
          </a:ln>
        </p:spPr>
        <p:txBody>
          <a:bodyPr anchorCtr="0" anchor="ctr" bIns="29825" lIns="59675" spcFirstLastPara="1" rIns="59675" wrap="square" tIns="2982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71" name="Google Shape;171;p35"/>
          <p:cNvSpPr txBox="1"/>
          <p:nvPr>
            <p:ph idx="12" type="sldNum"/>
          </p:nvPr>
        </p:nvSpPr>
        <p:spPr>
          <a:xfrm>
            <a:off x="6457950" y="4767263"/>
            <a:ext cx="2057400" cy="273900"/>
          </a:xfrm>
          <a:prstGeom prst="rect">
            <a:avLst/>
          </a:prstGeom>
          <a:noFill/>
          <a:ln>
            <a:noFill/>
          </a:ln>
        </p:spPr>
        <p:txBody>
          <a:bodyPr anchorCtr="0" anchor="ctr" bIns="29825" lIns="59675" spcFirstLastPara="1" rIns="59675" wrap="square" tIns="298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2" name="Shape 172"/>
        <p:cNvGrpSpPr/>
        <p:nvPr/>
      </p:nvGrpSpPr>
      <p:grpSpPr>
        <a:xfrm>
          <a:off x="0" y="0"/>
          <a:ext cx="0" cy="0"/>
          <a:chOff x="0" y="0"/>
          <a:chExt cx="0" cy="0"/>
        </a:xfrm>
      </p:grpSpPr>
      <p:sp>
        <p:nvSpPr>
          <p:cNvPr id="173" name="Google Shape;173;p36"/>
          <p:cNvSpPr txBox="1"/>
          <p:nvPr>
            <p:ph type="title"/>
          </p:nvPr>
        </p:nvSpPr>
        <p:spPr>
          <a:xfrm>
            <a:off x="628650" y="273844"/>
            <a:ext cx="7886700" cy="994200"/>
          </a:xfrm>
          <a:prstGeom prst="rect">
            <a:avLst/>
          </a:prstGeom>
          <a:noFill/>
          <a:ln>
            <a:noFill/>
          </a:ln>
        </p:spPr>
        <p:txBody>
          <a:bodyPr anchorCtr="0" anchor="ctr" bIns="29825" lIns="59675" spcFirstLastPara="1" rIns="59675" wrap="square" tIns="29825">
            <a:normAutofit/>
          </a:bodyPr>
          <a:lstStyle>
            <a:lvl1pPr lvl="0" algn="l">
              <a:lnSpc>
                <a:spcPct val="90000"/>
              </a:lnSpc>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174" name="Google Shape;174;p36"/>
          <p:cNvSpPr txBox="1"/>
          <p:nvPr>
            <p:ph idx="1" type="body"/>
          </p:nvPr>
        </p:nvSpPr>
        <p:spPr>
          <a:xfrm>
            <a:off x="628650" y="1369219"/>
            <a:ext cx="7886700" cy="3263400"/>
          </a:xfrm>
          <a:prstGeom prst="rect">
            <a:avLst/>
          </a:prstGeom>
          <a:noFill/>
          <a:ln>
            <a:noFill/>
          </a:ln>
        </p:spPr>
        <p:txBody>
          <a:bodyPr anchorCtr="0" anchor="t" bIns="29825" lIns="59675" spcFirstLastPara="1" rIns="59675" wrap="square" tIns="29825">
            <a:normAutofit/>
          </a:bodyPr>
          <a:lstStyle>
            <a:lvl1pPr indent="-304800" lvl="0" marL="457200" algn="l">
              <a:lnSpc>
                <a:spcPct val="90000"/>
              </a:lnSpc>
              <a:spcBef>
                <a:spcPts val="700"/>
              </a:spcBef>
              <a:spcAft>
                <a:spcPts val="0"/>
              </a:spcAft>
              <a:buClr>
                <a:schemeClr val="dk1"/>
              </a:buClr>
              <a:buSzPts val="1200"/>
              <a:buChar char="•"/>
              <a:defRPr/>
            </a:lvl1pPr>
            <a:lvl2pPr indent="-304800" lvl="1" marL="914400" algn="l">
              <a:lnSpc>
                <a:spcPct val="90000"/>
              </a:lnSpc>
              <a:spcBef>
                <a:spcPts val="400"/>
              </a:spcBef>
              <a:spcAft>
                <a:spcPts val="0"/>
              </a:spcAft>
              <a:buClr>
                <a:schemeClr val="dk1"/>
              </a:buClr>
              <a:buSzPts val="1200"/>
              <a:buChar char="•"/>
              <a:defRPr/>
            </a:lvl2pPr>
            <a:lvl3pPr indent="-304800" lvl="2" marL="1371600" algn="l">
              <a:lnSpc>
                <a:spcPct val="90000"/>
              </a:lnSpc>
              <a:spcBef>
                <a:spcPts val="400"/>
              </a:spcBef>
              <a:spcAft>
                <a:spcPts val="0"/>
              </a:spcAft>
              <a:buClr>
                <a:schemeClr val="dk1"/>
              </a:buClr>
              <a:buSzPts val="1200"/>
              <a:buChar char="•"/>
              <a:defRPr/>
            </a:lvl3pPr>
            <a:lvl4pPr indent="-304800" lvl="3" marL="1828800" algn="l">
              <a:lnSpc>
                <a:spcPct val="90000"/>
              </a:lnSpc>
              <a:spcBef>
                <a:spcPts val="400"/>
              </a:spcBef>
              <a:spcAft>
                <a:spcPts val="0"/>
              </a:spcAft>
              <a:buClr>
                <a:schemeClr val="dk1"/>
              </a:buClr>
              <a:buSzPts val="1200"/>
              <a:buChar char="•"/>
              <a:defRPr/>
            </a:lvl4pPr>
            <a:lvl5pPr indent="-304800" lvl="4" marL="2286000" algn="l">
              <a:lnSpc>
                <a:spcPct val="90000"/>
              </a:lnSpc>
              <a:spcBef>
                <a:spcPts val="400"/>
              </a:spcBef>
              <a:spcAft>
                <a:spcPts val="0"/>
              </a:spcAft>
              <a:buClr>
                <a:schemeClr val="dk1"/>
              </a:buClr>
              <a:buSzPts val="1200"/>
              <a:buChar char="•"/>
              <a:defRPr/>
            </a:lvl5pPr>
            <a:lvl6pPr indent="-304800" lvl="5" marL="2743200" algn="l">
              <a:lnSpc>
                <a:spcPct val="90000"/>
              </a:lnSpc>
              <a:spcBef>
                <a:spcPts val="400"/>
              </a:spcBef>
              <a:spcAft>
                <a:spcPts val="0"/>
              </a:spcAft>
              <a:buClr>
                <a:schemeClr val="dk1"/>
              </a:buClr>
              <a:buSzPts val="1200"/>
              <a:buChar char="•"/>
              <a:defRPr/>
            </a:lvl6pPr>
            <a:lvl7pPr indent="-304800" lvl="6" marL="3200400" algn="l">
              <a:lnSpc>
                <a:spcPct val="90000"/>
              </a:lnSpc>
              <a:spcBef>
                <a:spcPts val="400"/>
              </a:spcBef>
              <a:spcAft>
                <a:spcPts val="0"/>
              </a:spcAft>
              <a:buClr>
                <a:schemeClr val="dk1"/>
              </a:buClr>
              <a:buSzPts val="1200"/>
              <a:buChar char="•"/>
              <a:defRPr/>
            </a:lvl7pPr>
            <a:lvl8pPr indent="-304800" lvl="7" marL="3657600" algn="l">
              <a:lnSpc>
                <a:spcPct val="90000"/>
              </a:lnSpc>
              <a:spcBef>
                <a:spcPts val="400"/>
              </a:spcBef>
              <a:spcAft>
                <a:spcPts val="0"/>
              </a:spcAft>
              <a:buClr>
                <a:schemeClr val="dk1"/>
              </a:buClr>
              <a:buSzPts val="1200"/>
              <a:buChar char="•"/>
              <a:defRPr/>
            </a:lvl8pPr>
            <a:lvl9pPr indent="-304800" lvl="8" marL="4114800" algn="l">
              <a:lnSpc>
                <a:spcPct val="90000"/>
              </a:lnSpc>
              <a:spcBef>
                <a:spcPts val="400"/>
              </a:spcBef>
              <a:spcAft>
                <a:spcPts val="0"/>
              </a:spcAft>
              <a:buClr>
                <a:schemeClr val="dk1"/>
              </a:buClr>
              <a:buSzPts val="1200"/>
              <a:buChar char="•"/>
              <a:defRPr/>
            </a:lvl9pPr>
          </a:lstStyle>
          <a:p/>
        </p:txBody>
      </p:sp>
      <p:sp>
        <p:nvSpPr>
          <p:cNvPr id="175" name="Google Shape;175;p36"/>
          <p:cNvSpPr txBox="1"/>
          <p:nvPr>
            <p:ph idx="10" type="dt"/>
          </p:nvPr>
        </p:nvSpPr>
        <p:spPr>
          <a:xfrm>
            <a:off x="628650" y="4767263"/>
            <a:ext cx="2057400" cy="273900"/>
          </a:xfrm>
          <a:prstGeom prst="rect">
            <a:avLst/>
          </a:prstGeom>
          <a:noFill/>
          <a:ln>
            <a:noFill/>
          </a:ln>
        </p:spPr>
        <p:txBody>
          <a:bodyPr anchorCtr="0" anchor="ctr" bIns="29825" lIns="59675" spcFirstLastPara="1" rIns="59675" wrap="square" tIns="2982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76" name="Google Shape;176;p36"/>
          <p:cNvSpPr txBox="1"/>
          <p:nvPr>
            <p:ph idx="11" type="ftr"/>
          </p:nvPr>
        </p:nvSpPr>
        <p:spPr>
          <a:xfrm>
            <a:off x="3028950" y="4767263"/>
            <a:ext cx="3086100" cy="273900"/>
          </a:xfrm>
          <a:prstGeom prst="rect">
            <a:avLst/>
          </a:prstGeom>
          <a:noFill/>
          <a:ln>
            <a:noFill/>
          </a:ln>
        </p:spPr>
        <p:txBody>
          <a:bodyPr anchorCtr="0" anchor="ctr" bIns="29825" lIns="59675" spcFirstLastPara="1" rIns="59675" wrap="square" tIns="2982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77" name="Google Shape;177;p36"/>
          <p:cNvSpPr txBox="1"/>
          <p:nvPr>
            <p:ph idx="12" type="sldNum"/>
          </p:nvPr>
        </p:nvSpPr>
        <p:spPr>
          <a:xfrm>
            <a:off x="6457950" y="4767263"/>
            <a:ext cx="2057400" cy="273900"/>
          </a:xfrm>
          <a:prstGeom prst="rect">
            <a:avLst/>
          </a:prstGeom>
          <a:noFill/>
          <a:ln>
            <a:noFill/>
          </a:ln>
        </p:spPr>
        <p:txBody>
          <a:bodyPr anchorCtr="0" anchor="ctr" bIns="29825" lIns="59675" spcFirstLastPara="1" rIns="59675" wrap="square" tIns="298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8" name="Shape 178"/>
        <p:cNvGrpSpPr/>
        <p:nvPr/>
      </p:nvGrpSpPr>
      <p:grpSpPr>
        <a:xfrm>
          <a:off x="0" y="0"/>
          <a:ext cx="0" cy="0"/>
          <a:chOff x="0" y="0"/>
          <a:chExt cx="0" cy="0"/>
        </a:xfrm>
      </p:grpSpPr>
      <p:sp>
        <p:nvSpPr>
          <p:cNvPr id="179" name="Google Shape;179;p37"/>
          <p:cNvSpPr txBox="1"/>
          <p:nvPr>
            <p:ph type="title"/>
          </p:nvPr>
        </p:nvSpPr>
        <p:spPr>
          <a:xfrm>
            <a:off x="623887" y="1282304"/>
            <a:ext cx="7886700" cy="2139600"/>
          </a:xfrm>
          <a:prstGeom prst="rect">
            <a:avLst/>
          </a:prstGeom>
          <a:noFill/>
          <a:ln>
            <a:noFill/>
          </a:ln>
        </p:spPr>
        <p:txBody>
          <a:bodyPr anchorCtr="0" anchor="b" bIns="29825" lIns="59675" spcFirstLastPara="1" rIns="59675" wrap="square" tIns="29825">
            <a:normAutofit/>
          </a:bodyPr>
          <a:lstStyle>
            <a:lvl1pPr lvl="0" algn="l">
              <a:lnSpc>
                <a:spcPct val="90000"/>
              </a:lnSpc>
              <a:spcBef>
                <a:spcPts val="0"/>
              </a:spcBef>
              <a:spcAft>
                <a:spcPts val="0"/>
              </a:spcAft>
              <a:buClr>
                <a:schemeClr val="dk1"/>
              </a:buClr>
              <a:buSzPts val="4400"/>
              <a:buFont typeface="Play"/>
              <a:buNone/>
              <a:defRPr sz="4400"/>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180" name="Google Shape;180;p37"/>
          <p:cNvSpPr txBox="1"/>
          <p:nvPr>
            <p:ph idx="1" type="body"/>
          </p:nvPr>
        </p:nvSpPr>
        <p:spPr>
          <a:xfrm>
            <a:off x="623887" y="3442098"/>
            <a:ext cx="7886700" cy="1125300"/>
          </a:xfrm>
          <a:prstGeom prst="rect">
            <a:avLst/>
          </a:prstGeom>
          <a:noFill/>
          <a:ln>
            <a:noFill/>
          </a:ln>
        </p:spPr>
        <p:txBody>
          <a:bodyPr anchorCtr="0" anchor="t" bIns="29825" lIns="59675" spcFirstLastPara="1" rIns="59675" wrap="square" tIns="29825">
            <a:normAutofit/>
          </a:bodyPr>
          <a:lstStyle>
            <a:lvl1pPr indent="-228600" lvl="0" marL="457200" algn="l">
              <a:lnSpc>
                <a:spcPct val="90000"/>
              </a:lnSpc>
              <a:spcBef>
                <a:spcPts val="700"/>
              </a:spcBef>
              <a:spcAft>
                <a:spcPts val="0"/>
              </a:spcAft>
              <a:buClr>
                <a:srgbClr val="757575"/>
              </a:buClr>
              <a:buSzPts val="1800"/>
              <a:buNone/>
              <a:defRPr sz="1800">
                <a:solidFill>
                  <a:srgbClr val="757575"/>
                </a:solidFill>
              </a:defRPr>
            </a:lvl1pPr>
            <a:lvl2pPr indent="-228600" lvl="1" marL="914400" algn="l">
              <a:lnSpc>
                <a:spcPct val="90000"/>
              </a:lnSpc>
              <a:spcBef>
                <a:spcPts val="400"/>
              </a:spcBef>
              <a:spcAft>
                <a:spcPts val="0"/>
              </a:spcAft>
              <a:buClr>
                <a:srgbClr val="757575"/>
              </a:buClr>
              <a:buSzPts val="1500"/>
              <a:buNone/>
              <a:defRPr sz="1500">
                <a:solidFill>
                  <a:srgbClr val="757575"/>
                </a:solidFill>
              </a:defRPr>
            </a:lvl2pPr>
            <a:lvl3pPr indent="-228600" lvl="2" marL="1371600" algn="l">
              <a:lnSpc>
                <a:spcPct val="90000"/>
              </a:lnSpc>
              <a:spcBef>
                <a:spcPts val="400"/>
              </a:spcBef>
              <a:spcAft>
                <a:spcPts val="0"/>
              </a:spcAft>
              <a:buClr>
                <a:srgbClr val="757575"/>
              </a:buClr>
              <a:buSzPts val="1300"/>
              <a:buNone/>
              <a:defRPr sz="1300">
                <a:solidFill>
                  <a:srgbClr val="757575"/>
                </a:solidFill>
              </a:defRPr>
            </a:lvl3pPr>
            <a:lvl4pPr indent="-228600" lvl="3" marL="1828800" algn="l">
              <a:lnSpc>
                <a:spcPct val="90000"/>
              </a:lnSpc>
              <a:spcBef>
                <a:spcPts val="400"/>
              </a:spcBef>
              <a:spcAft>
                <a:spcPts val="0"/>
              </a:spcAft>
              <a:buClr>
                <a:srgbClr val="757575"/>
              </a:buClr>
              <a:buSzPts val="1200"/>
              <a:buNone/>
              <a:defRPr sz="1200">
                <a:solidFill>
                  <a:srgbClr val="757575"/>
                </a:solidFill>
              </a:defRPr>
            </a:lvl4pPr>
            <a:lvl5pPr indent="-228600" lvl="4" marL="2286000" algn="l">
              <a:lnSpc>
                <a:spcPct val="90000"/>
              </a:lnSpc>
              <a:spcBef>
                <a:spcPts val="400"/>
              </a:spcBef>
              <a:spcAft>
                <a:spcPts val="0"/>
              </a:spcAft>
              <a:buClr>
                <a:srgbClr val="757575"/>
              </a:buClr>
              <a:buSzPts val="1200"/>
              <a:buNone/>
              <a:defRPr sz="1200">
                <a:solidFill>
                  <a:srgbClr val="757575"/>
                </a:solidFill>
              </a:defRPr>
            </a:lvl5pPr>
            <a:lvl6pPr indent="-228600" lvl="5" marL="2743200" algn="l">
              <a:lnSpc>
                <a:spcPct val="90000"/>
              </a:lnSpc>
              <a:spcBef>
                <a:spcPts val="400"/>
              </a:spcBef>
              <a:spcAft>
                <a:spcPts val="0"/>
              </a:spcAft>
              <a:buClr>
                <a:srgbClr val="757575"/>
              </a:buClr>
              <a:buSzPts val="1200"/>
              <a:buNone/>
              <a:defRPr sz="1200">
                <a:solidFill>
                  <a:srgbClr val="757575"/>
                </a:solidFill>
              </a:defRPr>
            </a:lvl6pPr>
            <a:lvl7pPr indent="-228600" lvl="6" marL="3200400" algn="l">
              <a:lnSpc>
                <a:spcPct val="90000"/>
              </a:lnSpc>
              <a:spcBef>
                <a:spcPts val="400"/>
              </a:spcBef>
              <a:spcAft>
                <a:spcPts val="0"/>
              </a:spcAft>
              <a:buClr>
                <a:srgbClr val="757575"/>
              </a:buClr>
              <a:buSzPts val="1200"/>
              <a:buNone/>
              <a:defRPr sz="1200">
                <a:solidFill>
                  <a:srgbClr val="757575"/>
                </a:solidFill>
              </a:defRPr>
            </a:lvl7pPr>
            <a:lvl8pPr indent="-228600" lvl="7" marL="3657600" algn="l">
              <a:lnSpc>
                <a:spcPct val="90000"/>
              </a:lnSpc>
              <a:spcBef>
                <a:spcPts val="400"/>
              </a:spcBef>
              <a:spcAft>
                <a:spcPts val="0"/>
              </a:spcAft>
              <a:buClr>
                <a:srgbClr val="757575"/>
              </a:buClr>
              <a:buSzPts val="1200"/>
              <a:buNone/>
              <a:defRPr sz="1200">
                <a:solidFill>
                  <a:srgbClr val="757575"/>
                </a:solidFill>
              </a:defRPr>
            </a:lvl8pPr>
            <a:lvl9pPr indent="-228600" lvl="8" marL="4114800" algn="l">
              <a:lnSpc>
                <a:spcPct val="90000"/>
              </a:lnSpc>
              <a:spcBef>
                <a:spcPts val="400"/>
              </a:spcBef>
              <a:spcAft>
                <a:spcPts val="0"/>
              </a:spcAft>
              <a:buClr>
                <a:srgbClr val="757575"/>
              </a:buClr>
              <a:buSzPts val="1200"/>
              <a:buNone/>
              <a:defRPr sz="1200">
                <a:solidFill>
                  <a:srgbClr val="757575"/>
                </a:solidFill>
              </a:defRPr>
            </a:lvl9pPr>
          </a:lstStyle>
          <a:p/>
        </p:txBody>
      </p:sp>
      <p:sp>
        <p:nvSpPr>
          <p:cNvPr id="181" name="Google Shape;181;p37"/>
          <p:cNvSpPr txBox="1"/>
          <p:nvPr>
            <p:ph idx="10" type="dt"/>
          </p:nvPr>
        </p:nvSpPr>
        <p:spPr>
          <a:xfrm>
            <a:off x="628650" y="4767263"/>
            <a:ext cx="2057400" cy="273900"/>
          </a:xfrm>
          <a:prstGeom prst="rect">
            <a:avLst/>
          </a:prstGeom>
          <a:noFill/>
          <a:ln>
            <a:noFill/>
          </a:ln>
        </p:spPr>
        <p:txBody>
          <a:bodyPr anchorCtr="0" anchor="ctr" bIns="29825" lIns="59675" spcFirstLastPara="1" rIns="59675" wrap="square" tIns="2982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82" name="Google Shape;182;p37"/>
          <p:cNvSpPr txBox="1"/>
          <p:nvPr>
            <p:ph idx="11" type="ftr"/>
          </p:nvPr>
        </p:nvSpPr>
        <p:spPr>
          <a:xfrm>
            <a:off x="3028950" y="4767263"/>
            <a:ext cx="3086100" cy="273900"/>
          </a:xfrm>
          <a:prstGeom prst="rect">
            <a:avLst/>
          </a:prstGeom>
          <a:noFill/>
          <a:ln>
            <a:noFill/>
          </a:ln>
        </p:spPr>
        <p:txBody>
          <a:bodyPr anchorCtr="0" anchor="ctr" bIns="29825" lIns="59675" spcFirstLastPara="1" rIns="59675" wrap="square" tIns="2982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83" name="Google Shape;183;p37"/>
          <p:cNvSpPr txBox="1"/>
          <p:nvPr>
            <p:ph idx="12" type="sldNum"/>
          </p:nvPr>
        </p:nvSpPr>
        <p:spPr>
          <a:xfrm>
            <a:off x="6457950" y="4767263"/>
            <a:ext cx="2057400" cy="273900"/>
          </a:xfrm>
          <a:prstGeom prst="rect">
            <a:avLst/>
          </a:prstGeom>
          <a:noFill/>
          <a:ln>
            <a:noFill/>
          </a:ln>
        </p:spPr>
        <p:txBody>
          <a:bodyPr anchorCtr="0" anchor="ctr" bIns="29825" lIns="59675" spcFirstLastPara="1" rIns="59675" wrap="square" tIns="298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4" name="Shape 184"/>
        <p:cNvGrpSpPr/>
        <p:nvPr/>
      </p:nvGrpSpPr>
      <p:grpSpPr>
        <a:xfrm>
          <a:off x="0" y="0"/>
          <a:ext cx="0" cy="0"/>
          <a:chOff x="0" y="0"/>
          <a:chExt cx="0" cy="0"/>
        </a:xfrm>
      </p:grpSpPr>
      <p:sp>
        <p:nvSpPr>
          <p:cNvPr id="185" name="Google Shape;185;p38"/>
          <p:cNvSpPr txBox="1"/>
          <p:nvPr>
            <p:ph type="title"/>
          </p:nvPr>
        </p:nvSpPr>
        <p:spPr>
          <a:xfrm>
            <a:off x="628650" y="273844"/>
            <a:ext cx="7886700" cy="994200"/>
          </a:xfrm>
          <a:prstGeom prst="rect">
            <a:avLst/>
          </a:prstGeom>
          <a:noFill/>
          <a:ln>
            <a:noFill/>
          </a:ln>
        </p:spPr>
        <p:txBody>
          <a:bodyPr anchorCtr="0" anchor="ctr" bIns="29825" lIns="59675" spcFirstLastPara="1" rIns="59675" wrap="square" tIns="29825">
            <a:normAutofit/>
          </a:bodyPr>
          <a:lstStyle>
            <a:lvl1pPr lvl="0" algn="l">
              <a:lnSpc>
                <a:spcPct val="90000"/>
              </a:lnSpc>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186" name="Google Shape;186;p38"/>
          <p:cNvSpPr txBox="1"/>
          <p:nvPr>
            <p:ph idx="1" type="body"/>
          </p:nvPr>
        </p:nvSpPr>
        <p:spPr>
          <a:xfrm>
            <a:off x="628650" y="1369219"/>
            <a:ext cx="3886200" cy="3263400"/>
          </a:xfrm>
          <a:prstGeom prst="rect">
            <a:avLst/>
          </a:prstGeom>
          <a:noFill/>
          <a:ln>
            <a:noFill/>
          </a:ln>
        </p:spPr>
        <p:txBody>
          <a:bodyPr anchorCtr="0" anchor="t" bIns="29825" lIns="59675" spcFirstLastPara="1" rIns="59675" wrap="square" tIns="29825">
            <a:normAutofit/>
          </a:bodyPr>
          <a:lstStyle>
            <a:lvl1pPr indent="-304800" lvl="0" marL="457200" algn="l">
              <a:lnSpc>
                <a:spcPct val="90000"/>
              </a:lnSpc>
              <a:spcBef>
                <a:spcPts val="700"/>
              </a:spcBef>
              <a:spcAft>
                <a:spcPts val="0"/>
              </a:spcAft>
              <a:buClr>
                <a:schemeClr val="dk1"/>
              </a:buClr>
              <a:buSzPts val="1200"/>
              <a:buChar char="•"/>
              <a:defRPr/>
            </a:lvl1pPr>
            <a:lvl2pPr indent="-304800" lvl="1" marL="914400" algn="l">
              <a:lnSpc>
                <a:spcPct val="90000"/>
              </a:lnSpc>
              <a:spcBef>
                <a:spcPts val="400"/>
              </a:spcBef>
              <a:spcAft>
                <a:spcPts val="0"/>
              </a:spcAft>
              <a:buClr>
                <a:schemeClr val="dk1"/>
              </a:buClr>
              <a:buSzPts val="1200"/>
              <a:buChar char="•"/>
              <a:defRPr/>
            </a:lvl2pPr>
            <a:lvl3pPr indent="-304800" lvl="2" marL="1371600" algn="l">
              <a:lnSpc>
                <a:spcPct val="90000"/>
              </a:lnSpc>
              <a:spcBef>
                <a:spcPts val="400"/>
              </a:spcBef>
              <a:spcAft>
                <a:spcPts val="0"/>
              </a:spcAft>
              <a:buClr>
                <a:schemeClr val="dk1"/>
              </a:buClr>
              <a:buSzPts val="1200"/>
              <a:buChar char="•"/>
              <a:defRPr/>
            </a:lvl3pPr>
            <a:lvl4pPr indent="-304800" lvl="3" marL="1828800" algn="l">
              <a:lnSpc>
                <a:spcPct val="90000"/>
              </a:lnSpc>
              <a:spcBef>
                <a:spcPts val="400"/>
              </a:spcBef>
              <a:spcAft>
                <a:spcPts val="0"/>
              </a:spcAft>
              <a:buClr>
                <a:schemeClr val="dk1"/>
              </a:buClr>
              <a:buSzPts val="1200"/>
              <a:buChar char="•"/>
              <a:defRPr/>
            </a:lvl4pPr>
            <a:lvl5pPr indent="-304800" lvl="4" marL="2286000" algn="l">
              <a:lnSpc>
                <a:spcPct val="90000"/>
              </a:lnSpc>
              <a:spcBef>
                <a:spcPts val="400"/>
              </a:spcBef>
              <a:spcAft>
                <a:spcPts val="0"/>
              </a:spcAft>
              <a:buClr>
                <a:schemeClr val="dk1"/>
              </a:buClr>
              <a:buSzPts val="1200"/>
              <a:buChar char="•"/>
              <a:defRPr/>
            </a:lvl5pPr>
            <a:lvl6pPr indent="-304800" lvl="5" marL="2743200" algn="l">
              <a:lnSpc>
                <a:spcPct val="90000"/>
              </a:lnSpc>
              <a:spcBef>
                <a:spcPts val="400"/>
              </a:spcBef>
              <a:spcAft>
                <a:spcPts val="0"/>
              </a:spcAft>
              <a:buClr>
                <a:schemeClr val="dk1"/>
              </a:buClr>
              <a:buSzPts val="1200"/>
              <a:buChar char="•"/>
              <a:defRPr/>
            </a:lvl6pPr>
            <a:lvl7pPr indent="-304800" lvl="6" marL="3200400" algn="l">
              <a:lnSpc>
                <a:spcPct val="90000"/>
              </a:lnSpc>
              <a:spcBef>
                <a:spcPts val="400"/>
              </a:spcBef>
              <a:spcAft>
                <a:spcPts val="0"/>
              </a:spcAft>
              <a:buClr>
                <a:schemeClr val="dk1"/>
              </a:buClr>
              <a:buSzPts val="1200"/>
              <a:buChar char="•"/>
              <a:defRPr/>
            </a:lvl7pPr>
            <a:lvl8pPr indent="-304800" lvl="7" marL="3657600" algn="l">
              <a:lnSpc>
                <a:spcPct val="90000"/>
              </a:lnSpc>
              <a:spcBef>
                <a:spcPts val="400"/>
              </a:spcBef>
              <a:spcAft>
                <a:spcPts val="0"/>
              </a:spcAft>
              <a:buClr>
                <a:schemeClr val="dk1"/>
              </a:buClr>
              <a:buSzPts val="1200"/>
              <a:buChar char="•"/>
              <a:defRPr/>
            </a:lvl8pPr>
            <a:lvl9pPr indent="-304800" lvl="8" marL="4114800" algn="l">
              <a:lnSpc>
                <a:spcPct val="90000"/>
              </a:lnSpc>
              <a:spcBef>
                <a:spcPts val="400"/>
              </a:spcBef>
              <a:spcAft>
                <a:spcPts val="0"/>
              </a:spcAft>
              <a:buClr>
                <a:schemeClr val="dk1"/>
              </a:buClr>
              <a:buSzPts val="1200"/>
              <a:buChar char="•"/>
              <a:defRPr/>
            </a:lvl9pPr>
          </a:lstStyle>
          <a:p/>
        </p:txBody>
      </p:sp>
      <p:sp>
        <p:nvSpPr>
          <p:cNvPr id="187" name="Google Shape;187;p38"/>
          <p:cNvSpPr txBox="1"/>
          <p:nvPr>
            <p:ph idx="2" type="body"/>
          </p:nvPr>
        </p:nvSpPr>
        <p:spPr>
          <a:xfrm>
            <a:off x="4629150" y="1369219"/>
            <a:ext cx="3886200" cy="3263400"/>
          </a:xfrm>
          <a:prstGeom prst="rect">
            <a:avLst/>
          </a:prstGeom>
          <a:noFill/>
          <a:ln>
            <a:noFill/>
          </a:ln>
        </p:spPr>
        <p:txBody>
          <a:bodyPr anchorCtr="0" anchor="t" bIns="29825" lIns="59675" spcFirstLastPara="1" rIns="59675" wrap="square" tIns="29825">
            <a:normAutofit/>
          </a:bodyPr>
          <a:lstStyle>
            <a:lvl1pPr indent="-304800" lvl="0" marL="457200" algn="l">
              <a:lnSpc>
                <a:spcPct val="90000"/>
              </a:lnSpc>
              <a:spcBef>
                <a:spcPts val="700"/>
              </a:spcBef>
              <a:spcAft>
                <a:spcPts val="0"/>
              </a:spcAft>
              <a:buClr>
                <a:schemeClr val="dk1"/>
              </a:buClr>
              <a:buSzPts val="1200"/>
              <a:buChar char="•"/>
              <a:defRPr/>
            </a:lvl1pPr>
            <a:lvl2pPr indent="-304800" lvl="1" marL="914400" algn="l">
              <a:lnSpc>
                <a:spcPct val="90000"/>
              </a:lnSpc>
              <a:spcBef>
                <a:spcPts val="400"/>
              </a:spcBef>
              <a:spcAft>
                <a:spcPts val="0"/>
              </a:spcAft>
              <a:buClr>
                <a:schemeClr val="dk1"/>
              </a:buClr>
              <a:buSzPts val="1200"/>
              <a:buChar char="•"/>
              <a:defRPr/>
            </a:lvl2pPr>
            <a:lvl3pPr indent="-304800" lvl="2" marL="1371600" algn="l">
              <a:lnSpc>
                <a:spcPct val="90000"/>
              </a:lnSpc>
              <a:spcBef>
                <a:spcPts val="400"/>
              </a:spcBef>
              <a:spcAft>
                <a:spcPts val="0"/>
              </a:spcAft>
              <a:buClr>
                <a:schemeClr val="dk1"/>
              </a:buClr>
              <a:buSzPts val="1200"/>
              <a:buChar char="•"/>
              <a:defRPr/>
            </a:lvl3pPr>
            <a:lvl4pPr indent="-304800" lvl="3" marL="1828800" algn="l">
              <a:lnSpc>
                <a:spcPct val="90000"/>
              </a:lnSpc>
              <a:spcBef>
                <a:spcPts val="400"/>
              </a:spcBef>
              <a:spcAft>
                <a:spcPts val="0"/>
              </a:spcAft>
              <a:buClr>
                <a:schemeClr val="dk1"/>
              </a:buClr>
              <a:buSzPts val="1200"/>
              <a:buChar char="•"/>
              <a:defRPr/>
            </a:lvl4pPr>
            <a:lvl5pPr indent="-304800" lvl="4" marL="2286000" algn="l">
              <a:lnSpc>
                <a:spcPct val="90000"/>
              </a:lnSpc>
              <a:spcBef>
                <a:spcPts val="400"/>
              </a:spcBef>
              <a:spcAft>
                <a:spcPts val="0"/>
              </a:spcAft>
              <a:buClr>
                <a:schemeClr val="dk1"/>
              </a:buClr>
              <a:buSzPts val="1200"/>
              <a:buChar char="•"/>
              <a:defRPr/>
            </a:lvl5pPr>
            <a:lvl6pPr indent="-304800" lvl="5" marL="2743200" algn="l">
              <a:lnSpc>
                <a:spcPct val="90000"/>
              </a:lnSpc>
              <a:spcBef>
                <a:spcPts val="400"/>
              </a:spcBef>
              <a:spcAft>
                <a:spcPts val="0"/>
              </a:spcAft>
              <a:buClr>
                <a:schemeClr val="dk1"/>
              </a:buClr>
              <a:buSzPts val="1200"/>
              <a:buChar char="•"/>
              <a:defRPr/>
            </a:lvl6pPr>
            <a:lvl7pPr indent="-304800" lvl="6" marL="3200400" algn="l">
              <a:lnSpc>
                <a:spcPct val="90000"/>
              </a:lnSpc>
              <a:spcBef>
                <a:spcPts val="400"/>
              </a:spcBef>
              <a:spcAft>
                <a:spcPts val="0"/>
              </a:spcAft>
              <a:buClr>
                <a:schemeClr val="dk1"/>
              </a:buClr>
              <a:buSzPts val="1200"/>
              <a:buChar char="•"/>
              <a:defRPr/>
            </a:lvl7pPr>
            <a:lvl8pPr indent="-304800" lvl="7" marL="3657600" algn="l">
              <a:lnSpc>
                <a:spcPct val="90000"/>
              </a:lnSpc>
              <a:spcBef>
                <a:spcPts val="400"/>
              </a:spcBef>
              <a:spcAft>
                <a:spcPts val="0"/>
              </a:spcAft>
              <a:buClr>
                <a:schemeClr val="dk1"/>
              </a:buClr>
              <a:buSzPts val="1200"/>
              <a:buChar char="•"/>
              <a:defRPr/>
            </a:lvl8pPr>
            <a:lvl9pPr indent="-304800" lvl="8" marL="4114800" algn="l">
              <a:lnSpc>
                <a:spcPct val="90000"/>
              </a:lnSpc>
              <a:spcBef>
                <a:spcPts val="400"/>
              </a:spcBef>
              <a:spcAft>
                <a:spcPts val="0"/>
              </a:spcAft>
              <a:buClr>
                <a:schemeClr val="dk1"/>
              </a:buClr>
              <a:buSzPts val="1200"/>
              <a:buChar char="•"/>
              <a:defRPr/>
            </a:lvl9pPr>
          </a:lstStyle>
          <a:p/>
        </p:txBody>
      </p:sp>
      <p:sp>
        <p:nvSpPr>
          <p:cNvPr id="188" name="Google Shape;188;p38"/>
          <p:cNvSpPr txBox="1"/>
          <p:nvPr>
            <p:ph idx="10" type="dt"/>
          </p:nvPr>
        </p:nvSpPr>
        <p:spPr>
          <a:xfrm>
            <a:off x="628650" y="4767263"/>
            <a:ext cx="2057400" cy="273900"/>
          </a:xfrm>
          <a:prstGeom prst="rect">
            <a:avLst/>
          </a:prstGeom>
          <a:noFill/>
          <a:ln>
            <a:noFill/>
          </a:ln>
        </p:spPr>
        <p:txBody>
          <a:bodyPr anchorCtr="0" anchor="ctr" bIns="29825" lIns="59675" spcFirstLastPara="1" rIns="59675" wrap="square" tIns="2982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89" name="Google Shape;189;p38"/>
          <p:cNvSpPr txBox="1"/>
          <p:nvPr>
            <p:ph idx="11" type="ftr"/>
          </p:nvPr>
        </p:nvSpPr>
        <p:spPr>
          <a:xfrm>
            <a:off x="3028950" y="4767263"/>
            <a:ext cx="3086100" cy="273900"/>
          </a:xfrm>
          <a:prstGeom prst="rect">
            <a:avLst/>
          </a:prstGeom>
          <a:noFill/>
          <a:ln>
            <a:noFill/>
          </a:ln>
        </p:spPr>
        <p:txBody>
          <a:bodyPr anchorCtr="0" anchor="ctr" bIns="29825" lIns="59675" spcFirstLastPara="1" rIns="59675" wrap="square" tIns="2982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90" name="Google Shape;190;p38"/>
          <p:cNvSpPr txBox="1"/>
          <p:nvPr>
            <p:ph idx="12" type="sldNum"/>
          </p:nvPr>
        </p:nvSpPr>
        <p:spPr>
          <a:xfrm>
            <a:off x="6457950" y="4767263"/>
            <a:ext cx="2057400" cy="273900"/>
          </a:xfrm>
          <a:prstGeom prst="rect">
            <a:avLst/>
          </a:prstGeom>
          <a:noFill/>
          <a:ln>
            <a:noFill/>
          </a:ln>
        </p:spPr>
        <p:txBody>
          <a:bodyPr anchorCtr="0" anchor="ctr" bIns="29825" lIns="59675" spcFirstLastPara="1" rIns="59675" wrap="square" tIns="298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1" name="Shape 191"/>
        <p:cNvGrpSpPr/>
        <p:nvPr/>
      </p:nvGrpSpPr>
      <p:grpSpPr>
        <a:xfrm>
          <a:off x="0" y="0"/>
          <a:ext cx="0" cy="0"/>
          <a:chOff x="0" y="0"/>
          <a:chExt cx="0" cy="0"/>
        </a:xfrm>
      </p:grpSpPr>
      <p:sp>
        <p:nvSpPr>
          <p:cNvPr id="192" name="Google Shape;192;p39"/>
          <p:cNvSpPr txBox="1"/>
          <p:nvPr>
            <p:ph type="title"/>
          </p:nvPr>
        </p:nvSpPr>
        <p:spPr>
          <a:xfrm>
            <a:off x="629841" y="273844"/>
            <a:ext cx="7886700" cy="994200"/>
          </a:xfrm>
          <a:prstGeom prst="rect">
            <a:avLst/>
          </a:prstGeom>
          <a:noFill/>
          <a:ln>
            <a:noFill/>
          </a:ln>
        </p:spPr>
        <p:txBody>
          <a:bodyPr anchorCtr="0" anchor="ctr" bIns="29825" lIns="59675" spcFirstLastPara="1" rIns="59675" wrap="square" tIns="29825">
            <a:normAutofit/>
          </a:bodyPr>
          <a:lstStyle>
            <a:lvl1pPr lvl="0" algn="l">
              <a:lnSpc>
                <a:spcPct val="90000"/>
              </a:lnSpc>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193" name="Google Shape;193;p39"/>
          <p:cNvSpPr txBox="1"/>
          <p:nvPr>
            <p:ph idx="1" type="body"/>
          </p:nvPr>
        </p:nvSpPr>
        <p:spPr>
          <a:xfrm>
            <a:off x="629841" y="1260873"/>
            <a:ext cx="3868500" cy="618000"/>
          </a:xfrm>
          <a:prstGeom prst="rect">
            <a:avLst/>
          </a:prstGeom>
          <a:noFill/>
          <a:ln>
            <a:noFill/>
          </a:ln>
        </p:spPr>
        <p:txBody>
          <a:bodyPr anchorCtr="0" anchor="b" bIns="29825" lIns="59675" spcFirstLastPara="1" rIns="59675" wrap="square" tIns="29825">
            <a:normAutofit/>
          </a:bodyPr>
          <a:lstStyle>
            <a:lvl1pPr indent="-228600" lvl="0" marL="457200" algn="l">
              <a:lnSpc>
                <a:spcPct val="90000"/>
              </a:lnSpc>
              <a:spcBef>
                <a:spcPts val="7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300"/>
              <a:buNone/>
              <a:defRPr b="1" sz="13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94" name="Google Shape;194;p39"/>
          <p:cNvSpPr txBox="1"/>
          <p:nvPr>
            <p:ph idx="2" type="body"/>
          </p:nvPr>
        </p:nvSpPr>
        <p:spPr>
          <a:xfrm>
            <a:off x="629841" y="1878806"/>
            <a:ext cx="3868500" cy="2763300"/>
          </a:xfrm>
          <a:prstGeom prst="rect">
            <a:avLst/>
          </a:prstGeom>
          <a:noFill/>
          <a:ln>
            <a:noFill/>
          </a:ln>
        </p:spPr>
        <p:txBody>
          <a:bodyPr anchorCtr="0" anchor="t" bIns="29825" lIns="59675" spcFirstLastPara="1" rIns="59675" wrap="square" tIns="29825">
            <a:normAutofit/>
          </a:bodyPr>
          <a:lstStyle>
            <a:lvl1pPr indent="-304800" lvl="0" marL="457200" algn="l">
              <a:lnSpc>
                <a:spcPct val="90000"/>
              </a:lnSpc>
              <a:spcBef>
                <a:spcPts val="700"/>
              </a:spcBef>
              <a:spcAft>
                <a:spcPts val="0"/>
              </a:spcAft>
              <a:buClr>
                <a:schemeClr val="dk1"/>
              </a:buClr>
              <a:buSzPts val="1200"/>
              <a:buChar char="•"/>
              <a:defRPr/>
            </a:lvl1pPr>
            <a:lvl2pPr indent="-304800" lvl="1" marL="914400" algn="l">
              <a:lnSpc>
                <a:spcPct val="90000"/>
              </a:lnSpc>
              <a:spcBef>
                <a:spcPts val="400"/>
              </a:spcBef>
              <a:spcAft>
                <a:spcPts val="0"/>
              </a:spcAft>
              <a:buClr>
                <a:schemeClr val="dk1"/>
              </a:buClr>
              <a:buSzPts val="1200"/>
              <a:buChar char="•"/>
              <a:defRPr/>
            </a:lvl2pPr>
            <a:lvl3pPr indent="-304800" lvl="2" marL="1371600" algn="l">
              <a:lnSpc>
                <a:spcPct val="90000"/>
              </a:lnSpc>
              <a:spcBef>
                <a:spcPts val="400"/>
              </a:spcBef>
              <a:spcAft>
                <a:spcPts val="0"/>
              </a:spcAft>
              <a:buClr>
                <a:schemeClr val="dk1"/>
              </a:buClr>
              <a:buSzPts val="1200"/>
              <a:buChar char="•"/>
              <a:defRPr/>
            </a:lvl3pPr>
            <a:lvl4pPr indent="-304800" lvl="3" marL="1828800" algn="l">
              <a:lnSpc>
                <a:spcPct val="90000"/>
              </a:lnSpc>
              <a:spcBef>
                <a:spcPts val="400"/>
              </a:spcBef>
              <a:spcAft>
                <a:spcPts val="0"/>
              </a:spcAft>
              <a:buClr>
                <a:schemeClr val="dk1"/>
              </a:buClr>
              <a:buSzPts val="1200"/>
              <a:buChar char="•"/>
              <a:defRPr/>
            </a:lvl4pPr>
            <a:lvl5pPr indent="-304800" lvl="4" marL="2286000" algn="l">
              <a:lnSpc>
                <a:spcPct val="90000"/>
              </a:lnSpc>
              <a:spcBef>
                <a:spcPts val="400"/>
              </a:spcBef>
              <a:spcAft>
                <a:spcPts val="0"/>
              </a:spcAft>
              <a:buClr>
                <a:schemeClr val="dk1"/>
              </a:buClr>
              <a:buSzPts val="1200"/>
              <a:buChar char="•"/>
              <a:defRPr/>
            </a:lvl5pPr>
            <a:lvl6pPr indent="-304800" lvl="5" marL="2743200" algn="l">
              <a:lnSpc>
                <a:spcPct val="90000"/>
              </a:lnSpc>
              <a:spcBef>
                <a:spcPts val="400"/>
              </a:spcBef>
              <a:spcAft>
                <a:spcPts val="0"/>
              </a:spcAft>
              <a:buClr>
                <a:schemeClr val="dk1"/>
              </a:buClr>
              <a:buSzPts val="1200"/>
              <a:buChar char="•"/>
              <a:defRPr/>
            </a:lvl6pPr>
            <a:lvl7pPr indent="-304800" lvl="6" marL="3200400" algn="l">
              <a:lnSpc>
                <a:spcPct val="90000"/>
              </a:lnSpc>
              <a:spcBef>
                <a:spcPts val="400"/>
              </a:spcBef>
              <a:spcAft>
                <a:spcPts val="0"/>
              </a:spcAft>
              <a:buClr>
                <a:schemeClr val="dk1"/>
              </a:buClr>
              <a:buSzPts val="1200"/>
              <a:buChar char="•"/>
              <a:defRPr/>
            </a:lvl7pPr>
            <a:lvl8pPr indent="-304800" lvl="7" marL="3657600" algn="l">
              <a:lnSpc>
                <a:spcPct val="90000"/>
              </a:lnSpc>
              <a:spcBef>
                <a:spcPts val="400"/>
              </a:spcBef>
              <a:spcAft>
                <a:spcPts val="0"/>
              </a:spcAft>
              <a:buClr>
                <a:schemeClr val="dk1"/>
              </a:buClr>
              <a:buSzPts val="1200"/>
              <a:buChar char="•"/>
              <a:defRPr/>
            </a:lvl8pPr>
            <a:lvl9pPr indent="-304800" lvl="8" marL="4114800" algn="l">
              <a:lnSpc>
                <a:spcPct val="90000"/>
              </a:lnSpc>
              <a:spcBef>
                <a:spcPts val="400"/>
              </a:spcBef>
              <a:spcAft>
                <a:spcPts val="0"/>
              </a:spcAft>
              <a:buClr>
                <a:schemeClr val="dk1"/>
              </a:buClr>
              <a:buSzPts val="1200"/>
              <a:buChar char="•"/>
              <a:defRPr/>
            </a:lvl9pPr>
          </a:lstStyle>
          <a:p/>
        </p:txBody>
      </p:sp>
      <p:sp>
        <p:nvSpPr>
          <p:cNvPr id="195" name="Google Shape;195;p39"/>
          <p:cNvSpPr txBox="1"/>
          <p:nvPr>
            <p:ph idx="3" type="body"/>
          </p:nvPr>
        </p:nvSpPr>
        <p:spPr>
          <a:xfrm>
            <a:off x="4629150" y="1260873"/>
            <a:ext cx="3887400" cy="618000"/>
          </a:xfrm>
          <a:prstGeom prst="rect">
            <a:avLst/>
          </a:prstGeom>
          <a:noFill/>
          <a:ln>
            <a:noFill/>
          </a:ln>
        </p:spPr>
        <p:txBody>
          <a:bodyPr anchorCtr="0" anchor="b" bIns="29825" lIns="59675" spcFirstLastPara="1" rIns="59675" wrap="square" tIns="29825">
            <a:normAutofit/>
          </a:bodyPr>
          <a:lstStyle>
            <a:lvl1pPr indent="-228600" lvl="0" marL="457200" algn="l">
              <a:lnSpc>
                <a:spcPct val="90000"/>
              </a:lnSpc>
              <a:spcBef>
                <a:spcPts val="7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300"/>
              <a:buNone/>
              <a:defRPr b="1" sz="13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96" name="Google Shape;196;p39"/>
          <p:cNvSpPr txBox="1"/>
          <p:nvPr>
            <p:ph idx="4" type="body"/>
          </p:nvPr>
        </p:nvSpPr>
        <p:spPr>
          <a:xfrm>
            <a:off x="4629150" y="1878806"/>
            <a:ext cx="3887400" cy="2763300"/>
          </a:xfrm>
          <a:prstGeom prst="rect">
            <a:avLst/>
          </a:prstGeom>
          <a:noFill/>
          <a:ln>
            <a:noFill/>
          </a:ln>
        </p:spPr>
        <p:txBody>
          <a:bodyPr anchorCtr="0" anchor="t" bIns="29825" lIns="59675" spcFirstLastPara="1" rIns="59675" wrap="square" tIns="29825">
            <a:normAutofit/>
          </a:bodyPr>
          <a:lstStyle>
            <a:lvl1pPr indent="-304800" lvl="0" marL="457200" algn="l">
              <a:lnSpc>
                <a:spcPct val="90000"/>
              </a:lnSpc>
              <a:spcBef>
                <a:spcPts val="700"/>
              </a:spcBef>
              <a:spcAft>
                <a:spcPts val="0"/>
              </a:spcAft>
              <a:buClr>
                <a:schemeClr val="dk1"/>
              </a:buClr>
              <a:buSzPts val="1200"/>
              <a:buChar char="•"/>
              <a:defRPr/>
            </a:lvl1pPr>
            <a:lvl2pPr indent="-304800" lvl="1" marL="914400" algn="l">
              <a:lnSpc>
                <a:spcPct val="90000"/>
              </a:lnSpc>
              <a:spcBef>
                <a:spcPts val="400"/>
              </a:spcBef>
              <a:spcAft>
                <a:spcPts val="0"/>
              </a:spcAft>
              <a:buClr>
                <a:schemeClr val="dk1"/>
              </a:buClr>
              <a:buSzPts val="1200"/>
              <a:buChar char="•"/>
              <a:defRPr/>
            </a:lvl2pPr>
            <a:lvl3pPr indent="-304800" lvl="2" marL="1371600" algn="l">
              <a:lnSpc>
                <a:spcPct val="90000"/>
              </a:lnSpc>
              <a:spcBef>
                <a:spcPts val="400"/>
              </a:spcBef>
              <a:spcAft>
                <a:spcPts val="0"/>
              </a:spcAft>
              <a:buClr>
                <a:schemeClr val="dk1"/>
              </a:buClr>
              <a:buSzPts val="1200"/>
              <a:buChar char="•"/>
              <a:defRPr/>
            </a:lvl3pPr>
            <a:lvl4pPr indent="-304800" lvl="3" marL="1828800" algn="l">
              <a:lnSpc>
                <a:spcPct val="90000"/>
              </a:lnSpc>
              <a:spcBef>
                <a:spcPts val="400"/>
              </a:spcBef>
              <a:spcAft>
                <a:spcPts val="0"/>
              </a:spcAft>
              <a:buClr>
                <a:schemeClr val="dk1"/>
              </a:buClr>
              <a:buSzPts val="1200"/>
              <a:buChar char="•"/>
              <a:defRPr/>
            </a:lvl4pPr>
            <a:lvl5pPr indent="-304800" lvl="4" marL="2286000" algn="l">
              <a:lnSpc>
                <a:spcPct val="90000"/>
              </a:lnSpc>
              <a:spcBef>
                <a:spcPts val="400"/>
              </a:spcBef>
              <a:spcAft>
                <a:spcPts val="0"/>
              </a:spcAft>
              <a:buClr>
                <a:schemeClr val="dk1"/>
              </a:buClr>
              <a:buSzPts val="1200"/>
              <a:buChar char="•"/>
              <a:defRPr/>
            </a:lvl5pPr>
            <a:lvl6pPr indent="-304800" lvl="5" marL="2743200" algn="l">
              <a:lnSpc>
                <a:spcPct val="90000"/>
              </a:lnSpc>
              <a:spcBef>
                <a:spcPts val="400"/>
              </a:spcBef>
              <a:spcAft>
                <a:spcPts val="0"/>
              </a:spcAft>
              <a:buClr>
                <a:schemeClr val="dk1"/>
              </a:buClr>
              <a:buSzPts val="1200"/>
              <a:buChar char="•"/>
              <a:defRPr/>
            </a:lvl6pPr>
            <a:lvl7pPr indent="-304800" lvl="6" marL="3200400" algn="l">
              <a:lnSpc>
                <a:spcPct val="90000"/>
              </a:lnSpc>
              <a:spcBef>
                <a:spcPts val="400"/>
              </a:spcBef>
              <a:spcAft>
                <a:spcPts val="0"/>
              </a:spcAft>
              <a:buClr>
                <a:schemeClr val="dk1"/>
              </a:buClr>
              <a:buSzPts val="1200"/>
              <a:buChar char="•"/>
              <a:defRPr/>
            </a:lvl7pPr>
            <a:lvl8pPr indent="-304800" lvl="7" marL="3657600" algn="l">
              <a:lnSpc>
                <a:spcPct val="90000"/>
              </a:lnSpc>
              <a:spcBef>
                <a:spcPts val="400"/>
              </a:spcBef>
              <a:spcAft>
                <a:spcPts val="0"/>
              </a:spcAft>
              <a:buClr>
                <a:schemeClr val="dk1"/>
              </a:buClr>
              <a:buSzPts val="1200"/>
              <a:buChar char="•"/>
              <a:defRPr/>
            </a:lvl8pPr>
            <a:lvl9pPr indent="-304800" lvl="8" marL="4114800" algn="l">
              <a:lnSpc>
                <a:spcPct val="90000"/>
              </a:lnSpc>
              <a:spcBef>
                <a:spcPts val="400"/>
              </a:spcBef>
              <a:spcAft>
                <a:spcPts val="0"/>
              </a:spcAft>
              <a:buClr>
                <a:schemeClr val="dk1"/>
              </a:buClr>
              <a:buSzPts val="1200"/>
              <a:buChar char="•"/>
              <a:defRPr/>
            </a:lvl9pPr>
          </a:lstStyle>
          <a:p/>
        </p:txBody>
      </p:sp>
      <p:sp>
        <p:nvSpPr>
          <p:cNvPr id="197" name="Google Shape;197;p39"/>
          <p:cNvSpPr txBox="1"/>
          <p:nvPr>
            <p:ph idx="10" type="dt"/>
          </p:nvPr>
        </p:nvSpPr>
        <p:spPr>
          <a:xfrm>
            <a:off x="628650" y="4767263"/>
            <a:ext cx="2057400" cy="273900"/>
          </a:xfrm>
          <a:prstGeom prst="rect">
            <a:avLst/>
          </a:prstGeom>
          <a:noFill/>
          <a:ln>
            <a:noFill/>
          </a:ln>
        </p:spPr>
        <p:txBody>
          <a:bodyPr anchorCtr="0" anchor="ctr" bIns="29825" lIns="59675" spcFirstLastPara="1" rIns="59675" wrap="square" tIns="2982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98" name="Google Shape;198;p39"/>
          <p:cNvSpPr txBox="1"/>
          <p:nvPr>
            <p:ph idx="11" type="ftr"/>
          </p:nvPr>
        </p:nvSpPr>
        <p:spPr>
          <a:xfrm>
            <a:off x="3028950" y="4767263"/>
            <a:ext cx="3086100" cy="273900"/>
          </a:xfrm>
          <a:prstGeom prst="rect">
            <a:avLst/>
          </a:prstGeom>
          <a:noFill/>
          <a:ln>
            <a:noFill/>
          </a:ln>
        </p:spPr>
        <p:txBody>
          <a:bodyPr anchorCtr="0" anchor="ctr" bIns="29825" lIns="59675" spcFirstLastPara="1" rIns="59675" wrap="square" tIns="2982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99" name="Google Shape;199;p39"/>
          <p:cNvSpPr txBox="1"/>
          <p:nvPr>
            <p:ph idx="12" type="sldNum"/>
          </p:nvPr>
        </p:nvSpPr>
        <p:spPr>
          <a:xfrm>
            <a:off x="6457950" y="4767263"/>
            <a:ext cx="2057400" cy="273900"/>
          </a:xfrm>
          <a:prstGeom prst="rect">
            <a:avLst/>
          </a:prstGeom>
          <a:noFill/>
          <a:ln>
            <a:noFill/>
          </a:ln>
        </p:spPr>
        <p:txBody>
          <a:bodyPr anchorCtr="0" anchor="ctr" bIns="29825" lIns="59675" spcFirstLastPara="1" rIns="59675" wrap="square" tIns="298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0" name="Shape 200"/>
        <p:cNvGrpSpPr/>
        <p:nvPr/>
      </p:nvGrpSpPr>
      <p:grpSpPr>
        <a:xfrm>
          <a:off x="0" y="0"/>
          <a:ext cx="0" cy="0"/>
          <a:chOff x="0" y="0"/>
          <a:chExt cx="0" cy="0"/>
        </a:xfrm>
      </p:grpSpPr>
      <p:sp>
        <p:nvSpPr>
          <p:cNvPr id="201" name="Google Shape;201;p40"/>
          <p:cNvSpPr txBox="1"/>
          <p:nvPr>
            <p:ph type="title"/>
          </p:nvPr>
        </p:nvSpPr>
        <p:spPr>
          <a:xfrm>
            <a:off x="628650" y="273844"/>
            <a:ext cx="7886700" cy="994200"/>
          </a:xfrm>
          <a:prstGeom prst="rect">
            <a:avLst/>
          </a:prstGeom>
          <a:noFill/>
          <a:ln>
            <a:noFill/>
          </a:ln>
        </p:spPr>
        <p:txBody>
          <a:bodyPr anchorCtr="0" anchor="ctr" bIns="29825" lIns="59675" spcFirstLastPara="1" rIns="59675" wrap="square" tIns="29825">
            <a:normAutofit/>
          </a:bodyPr>
          <a:lstStyle>
            <a:lvl1pPr lvl="0" algn="l">
              <a:lnSpc>
                <a:spcPct val="90000"/>
              </a:lnSpc>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202" name="Google Shape;202;p40"/>
          <p:cNvSpPr txBox="1"/>
          <p:nvPr>
            <p:ph idx="10" type="dt"/>
          </p:nvPr>
        </p:nvSpPr>
        <p:spPr>
          <a:xfrm>
            <a:off x="628650" y="4767263"/>
            <a:ext cx="2057400" cy="273900"/>
          </a:xfrm>
          <a:prstGeom prst="rect">
            <a:avLst/>
          </a:prstGeom>
          <a:noFill/>
          <a:ln>
            <a:noFill/>
          </a:ln>
        </p:spPr>
        <p:txBody>
          <a:bodyPr anchorCtr="0" anchor="ctr" bIns="29825" lIns="59675" spcFirstLastPara="1" rIns="59675" wrap="square" tIns="2982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203" name="Google Shape;203;p40"/>
          <p:cNvSpPr txBox="1"/>
          <p:nvPr>
            <p:ph idx="11" type="ftr"/>
          </p:nvPr>
        </p:nvSpPr>
        <p:spPr>
          <a:xfrm>
            <a:off x="3028950" y="4767263"/>
            <a:ext cx="3086100" cy="273900"/>
          </a:xfrm>
          <a:prstGeom prst="rect">
            <a:avLst/>
          </a:prstGeom>
          <a:noFill/>
          <a:ln>
            <a:noFill/>
          </a:ln>
        </p:spPr>
        <p:txBody>
          <a:bodyPr anchorCtr="0" anchor="ctr" bIns="29825" lIns="59675" spcFirstLastPara="1" rIns="59675" wrap="square" tIns="2982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204" name="Google Shape;204;p40"/>
          <p:cNvSpPr txBox="1"/>
          <p:nvPr>
            <p:ph idx="12" type="sldNum"/>
          </p:nvPr>
        </p:nvSpPr>
        <p:spPr>
          <a:xfrm>
            <a:off x="6457950" y="4767263"/>
            <a:ext cx="2057400" cy="273900"/>
          </a:xfrm>
          <a:prstGeom prst="rect">
            <a:avLst/>
          </a:prstGeom>
          <a:noFill/>
          <a:ln>
            <a:noFill/>
          </a:ln>
        </p:spPr>
        <p:txBody>
          <a:bodyPr anchorCtr="0" anchor="ctr" bIns="29825" lIns="59675" spcFirstLastPara="1" rIns="59675" wrap="square" tIns="298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05" name="Shape 205"/>
        <p:cNvGrpSpPr/>
        <p:nvPr/>
      </p:nvGrpSpPr>
      <p:grpSpPr>
        <a:xfrm>
          <a:off x="0" y="0"/>
          <a:ext cx="0" cy="0"/>
          <a:chOff x="0" y="0"/>
          <a:chExt cx="0" cy="0"/>
        </a:xfrm>
      </p:grpSpPr>
      <p:sp>
        <p:nvSpPr>
          <p:cNvPr id="206" name="Google Shape;206;p41"/>
          <p:cNvSpPr txBox="1"/>
          <p:nvPr>
            <p:ph type="title"/>
          </p:nvPr>
        </p:nvSpPr>
        <p:spPr>
          <a:xfrm>
            <a:off x="629841" y="342900"/>
            <a:ext cx="2949300" cy="1200300"/>
          </a:xfrm>
          <a:prstGeom prst="rect">
            <a:avLst/>
          </a:prstGeom>
          <a:noFill/>
          <a:ln>
            <a:noFill/>
          </a:ln>
        </p:spPr>
        <p:txBody>
          <a:bodyPr anchorCtr="0" anchor="b" bIns="29825" lIns="59675" spcFirstLastPara="1" rIns="59675" wrap="square" tIns="29825">
            <a:normAutofit/>
          </a:bodyPr>
          <a:lstStyle>
            <a:lvl1pPr lvl="0" algn="l">
              <a:lnSpc>
                <a:spcPct val="90000"/>
              </a:lnSpc>
              <a:spcBef>
                <a:spcPts val="0"/>
              </a:spcBef>
              <a:spcAft>
                <a:spcPts val="0"/>
              </a:spcAft>
              <a:buClr>
                <a:schemeClr val="dk1"/>
              </a:buClr>
              <a:buSzPts val="2300"/>
              <a:buFont typeface="Play"/>
              <a:buNone/>
              <a:defRPr sz="2300"/>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207" name="Google Shape;207;p41"/>
          <p:cNvSpPr txBox="1"/>
          <p:nvPr>
            <p:ph idx="1" type="body"/>
          </p:nvPr>
        </p:nvSpPr>
        <p:spPr>
          <a:xfrm>
            <a:off x="3887391" y="740569"/>
            <a:ext cx="4629300" cy="3655200"/>
          </a:xfrm>
          <a:prstGeom prst="rect">
            <a:avLst/>
          </a:prstGeom>
          <a:noFill/>
          <a:ln>
            <a:noFill/>
          </a:ln>
        </p:spPr>
        <p:txBody>
          <a:bodyPr anchorCtr="0" anchor="t" bIns="29825" lIns="59675" spcFirstLastPara="1" rIns="59675" wrap="square" tIns="29825">
            <a:normAutofit/>
          </a:bodyPr>
          <a:lstStyle>
            <a:lvl1pPr indent="-374650" lvl="0" marL="457200" algn="l">
              <a:lnSpc>
                <a:spcPct val="90000"/>
              </a:lnSpc>
              <a:spcBef>
                <a:spcPts val="700"/>
              </a:spcBef>
              <a:spcAft>
                <a:spcPts val="0"/>
              </a:spcAft>
              <a:buClr>
                <a:schemeClr val="dk1"/>
              </a:buClr>
              <a:buSzPts val="2300"/>
              <a:buChar char="•"/>
              <a:defRPr sz="23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208" name="Google Shape;208;p41"/>
          <p:cNvSpPr txBox="1"/>
          <p:nvPr>
            <p:ph idx="2" type="body"/>
          </p:nvPr>
        </p:nvSpPr>
        <p:spPr>
          <a:xfrm>
            <a:off x="629841" y="1543050"/>
            <a:ext cx="2949300" cy="2858700"/>
          </a:xfrm>
          <a:prstGeom prst="rect">
            <a:avLst/>
          </a:prstGeom>
          <a:noFill/>
          <a:ln>
            <a:noFill/>
          </a:ln>
        </p:spPr>
        <p:txBody>
          <a:bodyPr anchorCtr="0" anchor="t" bIns="29825" lIns="59675" spcFirstLastPara="1" rIns="59675" wrap="square" tIns="29825">
            <a:normAutofit/>
          </a:bodyPr>
          <a:lstStyle>
            <a:lvl1pPr indent="-228600" lvl="0" marL="457200" algn="l">
              <a:lnSpc>
                <a:spcPct val="90000"/>
              </a:lnSpc>
              <a:spcBef>
                <a:spcPts val="7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000"/>
              <a:buNone/>
              <a:defRPr sz="10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700"/>
              <a:buNone/>
              <a:defRPr sz="700"/>
            </a:lvl4pPr>
            <a:lvl5pPr indent="-228600" lvl="4" marL="2286000" algn="l">
              <a:lnSpc>
                <a:spcPct val="90000"/>
              </a:lnSpc>
              <a:spcBef>
                <a:spcPts val="400"/>
              </a:spcBef>
              <a:spcAft>
                <a:spcPts val="0"/>
              </a:spcAft>
              <a:buClr>
                <a:schemeClr val="dk1"/>
              </a:buClr>
              <a:buSzPts val="700"/>
              <a:buNone/>
              <a:defRPr sz="700"/>
            </a:lvl5pPr>
            <a:lvl6pPr indent="-228600" lvl="5" marL="2743200" algn="l">
              <a:lnSpc>
                <a:spcPct val="90000"/>
              </a:lnSpc>
              <a:spcBef>
                <a:spcPts val="400"/>
              </a:spcBef>
              <a:spcAft>
                <a:spcPts val="0"/>
              </a:spcAft>
              <a:buClr>
                <a:schemeClr val="dk1"/>
              </a:buClr>
              <a:buSzPts val="700"/>
              <a:buNone/>
              <a:defRPr sz="700"/>
            </a:lvl6pPr>
            <a:lvl7pPr indent="-228600" lvl="6" marL="3200400" algn="l">
              <a:lnSpc>
                <a:spcPct val="90000"/>
              </a:lnSpc>
              <a:spcBef>
                <a:spcPts val="400"/>
              </a:spcBef>
              <a:spcAft>
                <a:spcPts val="0"/>
              </a:spcAft>
              <a:buClr>
                <a:schemeClr val="dk1"/>
              </a:buClr>
              <a:buSzPts val="700"/>
              <a:buNone/>
              <a:defRPr sz="700"/>
            </a:lvl7pPr>
            <a:lvl8pPr indent="-228600" lvl="7" marL="3657600" algn="l">
              <a:lnSpc>
                <a:spcPct val="90000"/>
              </a:lnSpc>
              <a:spcBef>
                <a:spcPts val="400"/>
              </a:spcBef>
              <a:spcAft>
                <a:spcPts val="0"/>
              </a:spcAft>
              <a:buClr>
                <a:schemeClr val="dk1"/>
              </a:buClr>
              <a:buSzPts val="700"/>
              <a:buNone/>
              <a:defRPr sz="700"/>
            </a:lvl8pPr>
            <a:lvl9pPr indent="-228600" lvl="8" marL="4114800" algn="l">
              <a:lnSpc>
                <a:spcPct val="90000"/>
              </a:lnSpc>
              <a:spcBef>
                <a:spcPts val="400"/>
              </a:spcBef>
              <a:spcAft>
                <a:spcPts val="0"/>
              </a:spcAft>
              <a:buClr>
                <a:schemeClr val="dk1"/>
              </a:buClr>
              <a:buSzPts val="700"/>
              <a:buNone/>
              <a:defRPr sz="700"/>
            </a:lvl9pPr>
          </a:lstStyle>
          <a:p/>
        </p:txBody>
      </p:sp>
      <p:sp>
        <p:nvSpPr>
          <p:cNvPr id="209" name="Google Shape;209;p41"/>
          <p:cNvSpPr txBox="1"/>
          <p:nvPr>
            <p:ph idx="10" type="dt"/>
          </p:nvPr>
        </p:nvSpPr>
        <p:spPr>
          <a:xfrm>
            <a:off x="628650" y="4767263"/>
            <a:ext cx="2057400" cy="273900"/>
          </a:xfrm>
          <a:prstGeom prst="rect">
            <a:avLst/>
          </a:prstGeom>
          <a:noFill/>
          <a:ln>
            <a:noFill/>
          </a:ln>
        </p:spPr>
        <p:txBody>
          <a:bodyPr anchorCtr="0" anchor="ctr" bIns="29825" lIns="59675" spcFirstLastPara="1" rIns="59675" wrap="square" tIns="2982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210" name="Google Shape;210;p41"/>
          <p:cNvSpPr txBox="1"/>
          <p:nvPr>
            <p:ph idx="11" type="ftr"/>
          </p:nvPr>
        </p:nvSpPr>
        <p:spPr>
          <a:xfrm>
            <a:off x="3028950" y="4767263"/>
            <a:ext cx="3086100" cy="273900"/>
          </a:xfrm>
          <a:prstGeom prst="rect">
            <a:avLst/>
          </a:prstGeom>
          <a:noFill/>
          <a:ln>
            <a:noFill/>
          </a:ln>
        </p:spPr>
        <p:txBody>
          <a:bodyPr anchorCtr="0" anchor="ctr" bIns="29825" lIns="59675" spcFirstLastPara="1" rIns="59675" wrap="square" tIns="2982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211" name="Google Shape;211;p41"/>
          <p:cNvSpPr txBox="1"/>
          <p:nvPr>
            <p:ph idx="12" type="sldNum"/>
          </p:nvPr>
        </p:nvSpPr>
        <p:spPr>
          <a:xfrm>
            <a:off x="6457950" y="4767263"/>
            <a:ext cx="2057400" cy="273900"/>
          </a:xfrm>
          <a:prstGeom prst="rect">
            <a:avLst/>
          </a:prstGeom>
          <a:noFill/>
          <a:ln>
            <a:noFill/>
          </a:ln>
        </p:spPr>
        <p:txBody>
          <a:bodyPr anchorCtr="0" anchor="ctr" bIns="29825" lIns="59675" spcFirstLastPara="1" rIns="59675" wrap="square" tIns="298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2" name="Shape 212"/>
        <p:cNvGrpSpPr/>
        <p:nvPr/>
      </p:nvGrpSpPr>
      <p:grpSpPr>
        <a:xfrm>
          <a:off x="0" y="0"/>
          <a:ext cx="0" cy="0"/>
          <a:chOff x="0" y="0"/>
          <a:chExt cx="0" cy="0"/>
        </a:xfrm>
      </p:grpSpPr>
      <p:sp>
        <p:nvSpPr>
          <p:cNvPr id="213" name="Google Shape;213;p42"/>
          <p:cNvSpPr txBox="1"/>
          <p:nvPr>
            <p:ph type="title"/>
          </p:nvPr>
        </p:nvSpPr>
        <p:spPr>
          <a:xfrm>
            <a:off x="629841" y="342900"/>
            <a:ext cx="2949300" cy="1200300"/>
          </a:xfrm>
          <a:prstGeom prst="rect">
            <a:avLst/>
          </a:prstGeom>
          <a:noFill/>
          <a:ln>
            <a:noFill/>
          </a:ln>
        </p:spPr>
        <p:txBody>
          <a:bodyPr anchorCtr="0" anchor="b" bIns="29825" lIns="59675" spcFirstLastPara="1" rIns="59675" wrap="square" tIns="29825">
            <a:normAutofit/>
          </a:bodyPr>
          <a:lstStyle>
            <a:lvl1pPr lvl="0" algn="l">
              <a:lnSpc>
                <a:spcPct val="90000"/>
              </a:lnSpc>
              <a:spcBef>
                <a:spcPts val="0"/>
              </a:spcBef>
              <a:spcAft>
                <a:spcPts val="0"/>
              </a:spcAft>
              <a:buClr>
                <a:schemeClr val="dk1"/>
              </a:buClr>
              <a:buSzPts val="2300"/>
              <a:buFont typeface="Play"/>
              <a:buNone/>
              <a:defRPr sz="2300"/>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214" name="Google Shape;214;p42"/>
          <p:cNvSpPr/>
          <p:nvPr>
            <p:ph idx="2" type="pic"/>
          </p:nvPr>
        </p:nvSpPr>
        <p:spPr>
          <a:xfrm>
            <a:off x="3887391" y="740569"/>
            <a:ext cx="4629300" cy="3655200"/>
          </a:xfrm>
          <a:prstGeom prst="rect">
            <a:avLst/>
          </a:prstGeom>
          <a:noFill/>
          <a:ln>
            <a:noFill/>
          </a:ln>
        </p:spPr>
      </p:sp>
      <p:sp>
        <p:nvSpPr>
          <p:cNvPr id="215" name="Google Shape;215;p42"/>
          <p:cNvSpPr txBox="1"/>
          <p:nvPr>
            <p:ph idx="1" type="body"/>
          </p:nvPr>
        </p:nvSpPr>
        <p:spPr>
          <a:xfrm>
            <a:off x="629841" y="1543050"/>
            <a:ext cx="2949300" cy="2858700"/>
          </a:xfrm>
          <a:prstGeom prst="rect">
            <a:avLst/>
          </a:prstGeom>
          <a:noFill/>
          <a:ln>
            <a:noFill/>
          </a:ln>
        </p:spPr>
        <p:txBody>
          <a:bodyPr anchorCtr="0" anchor="t" bIns="29825" lIns="59675" spcFirstLastPara="1" rIns="59675" wrap="square" tIns="29825">
            <a:normAutofit/>
          </a:bodyPr>
          <a:lstStyle>
            <a:lvl1pPr indent="-228600" lvl="0" marL="457200" algn="l">
              <a:lnSpc>
                <a:spcPct val="90000"/>
              </a:lnSpc>
              <a:spcBef>
                <a:spcPts val="7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000"/>
              <a:buNone/>
              <a:defRPr sz="10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700"/>
              <a:buNone/>
              <a:defRPr sz="700"/>
            </a:lvl4pPr>
            <a:lvl5pPr indent="-228600" lvl="4" marL="2286000" algn="l">
              <a:lnSpc>
                <a:spcPct val="90000"/>
              </a:lnSpc>
              <a:spcBef>
                <a:spcPts val="400"/>
              </a:spcBef>
              <a:spcAft>
                <a:spcPts val="0"/>
              </a:spcAft>
              <a:buClr>
                <a:schemeClr val="dk1"/>
              </a:buClr>
              <a:buSzPts val="700"/>
              <a:buNone/>
              <a:defRPr sz="700"/>
            </a:lvl5pPr>
            <a:lvl6pPr indent="-228600" lvl="5" marL="2743200" algn="l">
              <a:lnSpc>
                <a:spcPct val="90000"/>
              </a:lnSpc>
              <a:spcBef>
                <a:spcPts val="400"/>
              </a:spcBef>
              <a:spcAft>
                <a:spcPts val="0"/>
              </a:spcAft>
              <a:buClr>
                <a:schemeClr val="dk1"/>
              </a:buClr>
              <a:buSzPts val="700"/>
              <a:buNone/>
              <a:defRPr sz="700"/>
            </a:lvl6pPr>
            <a:lvl7pPr indent="-228600" lvl="6" marL="3200400" algn="l">
              <a:lnSpc>
                <a:spcPct val="90000"/>
              </a:lnSpc>
              <a:spcBef>
                <a:spcPts val="400"/>
              </a:spcBef>
              <a:spcAft>
                <a:spcPts val="0"/>
              </a:spcAft>
              <a:buClr>
                <a:schemeClr val="dk1"/>
              </a:buClr>
              <a:buSzPts val="700"/>
              <a:buNone/>
              <a:defRPr sz="700"/>
            </a:lvl7pPr>
            <a:lvl8pPr indent="-228600" lvl="7" marL="3657600" algn="l">
              <a:lnSpc>
                <a:spcPct val="90000"/>
              </a:lnSpc>
              <a:spcBef>
                <a:spcPts val="400"/>
              </a:spcBef>
              <a:spcAft>
                <a:spcPts val="0"/>
              </a:spcAft>
              <a:buClr>
                <a:schemeClr val="dk1"/>
              </a:buClr>
              <a:buSzPts val="700"/>
              <a:buNone/>
              <a:defRPr sz="700"/>
            </a:lvl8pPr>
            <a:lvl9pPr indent="-228600" lvl="8" marL="4114800" algn="l">
              <a:lnSpc>
                <a:spcPct val="90000"/>
              </a:lnSpc>
              <a:spcBef>
                <a:spcPts val="400"/>
              </a:spcBef>
              <a:spcAft>
                <a:spcPts val="0"/>
              </a:spcAft>
              <a:buClr>
                <a:schemeClr val="dk1"/>
              </a:buClr>
              <a:buSzPts val="700"/>
              <a:buNone/>
              <a:defRPr sz="700"/>
            </a:lvl9pPr>
          </a:lstStyle>
          <a:p/>
        </p:txBody>
      </p:sp>
      <p:sp>
        <p:nvSpPr>
          <p:cNvPr id="216" name="Google Shape;216;p42"/>
          <p:cNvSpPr txBox="1"/>
          <p:nvPr>
            <p:ph idx="10" type="dt"/>
          </p:nvPr>
        </p:nvSpPr>
        <p:spPr>
          <a:xfrm>
            <a:off x="628650" y="4767263"/>
            <a:ext cx="2057400" cy="273900"/>
          </a:xfrm>
          <a:prstGeom prst="rect">
            <a:avLst/>
          </a:prstGeom>
          <a:noFill/>
          <a:ln>
            <a:noFill/>
          </a:ln>
        </p:spPr>
        <p:txBody>
          <a:bodyPr anchorCtr="0" anchor="ctr" bIns="29825" lIns="59675" spcFirstLastPara="1" rIns="59675" wrap="square" tIns="2982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217" name="Google Shape;217;p42"/>
          <p:cNvSpPr txBox="1"/>
          <p:nvPr>
            <p:ph idx="11" type="ftr"/>
          </p:nvPr>
        </p:nvSpPr>
        <p:spPr>
          <a:xfrm>
            <a:off x="3028950" y="4767263"/>
            <a:ext cx="3086100" cy="273900"/>
          </a:xfrm>
          <a:prstGeom prst="rect">
            <a:avLst/>
          </a:prstGeom>
          <a:noFill/>
          <a:ln>
            <a:noFill/>
          </a:ln>
        </p:spPr>
        <p:txBody>
          <a:bodyPr anchorCtr="0" anchor="ctr" bIns="29825" lIns="59675" spcFirstLastPara="1" rIns="59675" wrap="square" tIns="2982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218" name="Google Shape;218;p42"/>
          <p:cNvSpPr txBox="1"/>
          <p:nvPr>
            <p:ph idx="12" type="sldNum"/>
          </p:nvPr>
        </p:nvSpPr>
        <p:spPr>
          <a:xfrm>
            <a:off x="6457950" y="4767263"/>
            <a:ext cx="2057400" cy="273900"/>
          </a:xfrm>
          <a:prstGeom prst="rect">
            <a:avLst/>
          </a:prstGeom>
          <a:noFill/>
          <a:ln>
            <a:noFill/>
          </a:ln>
        </p:spPr>
        <p:txBody>
          <a:bodyPr anchorCtr="0" anchor="ctr" bIns="29825" lIns="59675" spcFirstLastPara="1" rIns="59675" wrap="square" tIns="298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19" name="Shape 219"/>
        <p:cNvGrpSpPr/>
        <p:nvPr/>
      </p:nvGrpSpPr>
      <p:grpSpPr>
        <a:xfrm>
          <a:off x="0" y="0"/>
          <a:ext cx="0" cy="0"/>
          <a:chOff x="0" y="0"/>
          <a:chExt cx="0" cy="0"/>
        </a:xfrm>
      </p:grpSpPr>
      <p:sp>
        <p:nvSpPr>
          <p:cNvPr id="220" name="Google Shape;220;p43"/>
          <p:cNvSpPr txBox="1"/>
          <p:nvPr>
            <p:ph type="title"/>
          </p:nvPr>
        </p:nvSpPr>
        <p:spPr>
          <a:xfrm>
            <a:off x="628650" y="273844"/>
            <a:ext cx="7886700" cy="994200"/>
          </a:xfrm>
          <a:prstGeom prst="rect">
            <a:avLst/>
          </a:prstGeom>
          <a:noFill/>
          <a:ln>
            <a:noFill/>
          </a:ln>
        </p:spPr>
        <p:txBody>
          <a:bodyPr anchorCtr="0" anchor="ctr" bIns="29825" lIns="59675" spcFirstLastPara="1" rIns="59675" wrap="square" tIns="29825">
            <a:normAutofit/>
          </a:bodyPr>
          <a:lstStyle>
            <a:lvl1pPr lvl="0" algn="l">
              <a:lnSpc>
                <a:spcPct val="90000"/>
              </a:lnSpc>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221" name="Google Shape;221;p43"/>
          <p:cNvSpPr txBox="1"/>
          <p:nvPr>
            <p:ph idx="1" type="body"/>
          </p:nvPr>
        </p:nvSpPr>
        <p:spPr>
          <a:xfrm rot="5400000">
            <a:off x="2940300" y="-942431"/>
            <a:ext cx="3263400" cy="7886700"/>
          </a:xfrm>
          <a:prstGeom prst="rect">
            <a:avLst/>
          </a:prstGeom>
          <a:noFill/>
          <a:ln>
            <a:noFill/>
          </a:ln>
        </p:spPr>
        <p:txBody>
          <a:bodyPr anchorCtr="0" anchor="t" bIns="29825" lIns="59675" spcFirstLastPara="1" rIns="59675" wrap="square" tIns="29825">
            <a:normAutofit/>
          </a:bodyPr>
          <a:lstStyle>
            <a:lvl1pPr indent="-304800" lvl="0" marL="457200" algn="l">
              <a:lnSpc>
                <a:spcPct val="90000"/>
              </a:lnSpc>
              <a:spcBef>
                <a:spcPts val="700"/>
              </a:spcBef>
              <a:spcAft>
                <a:spcPts val="0"/>
              </a:spcAft>
              <a:buClr>
                <a:schemeClr val="dk1"/>
              </a:buClr>
              <a:buSzPts val="1200"/>
              <a:buChar char="•"/>
              <a:defRPr/>
            </a:lvl1pPr>
            <a:lvl2pPr indent="-304800" lvl="1" marL="914400" algn="l">
              <a:lnSpc>
                <a:spcPct val="90000"/>
              </a:lnSpc>
              <a:spcBef>
                <a:spcPts val="400"/>
              </a:spcBef>
              <a:spcAft>
                <a:spcPts val="0"/>
              </a:spcAft>
              <a:buClr>
                <a:schemeClr val="dk1"/>
              </a:buClr>
              <a:buSzPts val="1200"/>
              <a:buChar char="•"/>
              <a:defRPr/>
            </a:lvl2pPr>
            <a:lvl3pPr indent="-304800" lvl="2" marL="1371600" algn="l">
              <a:lnSpc>
                <a:spcPct val="90000"/>
              </a:lnSpc>
              <a:spcBef>
                <a:spcPts val="400"/>
              </a:spcBef>
              <a:spcAft>
                <a:spcPts val="0"/>
              </a:spcAft>
              <a:buClr>
                <a:schemeClr val="dk1"/>
              </a:buClr>
              <a:buSzPts val="1200"/>
              <a:buChar char="•"/>
              <a:defRPr/>
            </a:lvl3pPr>
            <a:lvl4pPr indent="-304800" lvl="3" marL="1828800" algn="l">
              <a:lnSpc>
                <a:spcPct val="90000"/>
              </a:lnSpc>
              <a:spcBef>
                <a:spcPts val="400"/>
              </a:spcBef>
              <a:spcAft>
                <a:spcPts val="0"/>
              </a:spcAft>
              <a:buClr>
                <a:schemeClr val="dk1"/>
              </a:buClr>
              <a:buSzPts val="1200"/>
              <a:buChar char="•"/>
              <a:defRPr/>
            </a:lvl4pPr>
            <a:lvl5pPr indent="-304800" lvl="4" marL="2286000" algn="l">
              <a:lnSpc>
                <a:spcPct val="90000"/>
              </a:lnSpc>
              <a:spcBef>
                <a:spcPts val="400"/>
              </a:spcBef>
              <a:spcAft>
                <a:spcPts val="0"/>
              </a:spcAft>
              <a:buClr>
                <a:schemeClr val="dk1"/>
              </a:buClr>
              <a:buSzPts val="1200"/>
              <a:buChar char="•"/>
              <a:defRPr/>
            </a:lvl5pPr>
            <a:lvl6pPr indent="-304800" lvl="5" marL="2743200" algn="l">
              <a:lnSpc>
                <a:spcPct val="90000"/>
              </a:lnSpc>
              <a:spcBef>
                <a:spcPts val="400"/>
              </a:spcBef>
              <a:spcAft>
                <a:spcPts val="0"/>
              </a:spcAft>
              <a:buClr>
                <a:schemeClr val="dk1"/>
              </a:buClr>
              <a:buSzPts val="1200"/>
              <a:buChar char="•"/>
              <a:defRPr/>
            </a:lvl6pPr>
            <a:lvl7pPr indent="-304800" lvl="6" marL="3200400" algn="l">
              <a:lnSpc>
                <a:spcPct val="90000"/>
              </a:lnSpc>
              <a:spcBef>
                <a:spcPts val="400"/>
              </a:spcBef>
              <a:spcAft>
                <a:spcPts val="0"/>
              </a:spcAft>
              <a:buClr>
                <a:schemeClr val="dk1"/>
              </a:buClr>
              <a:buSzPts val="1200"/>
              <a:buChar char="•"/>
              <a:defRPr/>
            </a:lvl7pPr>
            <a:lvl8pPr indent="-304800" lvl="7" marL="3657600" algn="l">
              <a:lnSpc>
                <a:spcPct val="90000"/>
              </a:lnSpc>
              <a:spcBef>
                <a:spcPts val="400"/>
              </a:spcBef>
              <a:spcAft>
                <a:spcPts val="0"/>
              </a:spcAft>
              <a:buClr>
                <a:schemeClr val="dk1"/>
              </a:buClr>
              <a:buSzPts val="1200"/>
              <a:buChar char="•"/>
              <a:defRPr/>
            </a:lvl8pPr>
            <a:lvl9pPr indent="-304800" lvl="8" marL="4114800" algn="l">
              <a:lnSpc>
                <a:spcPct val="90000"/>
              </a:lnSpc>
              <a:spcBef>
                <a:spcPts val="400"/>
              </a:spcBef>
              <a:spcAft>
                <a:spcPts val="0"/>
              </a:spcAft>
              <a:buClr>
                <a:schemeClr val="dk1"/>
              </a:buClr>
              <a:buSzPts val="1200"/>
              <a:buChar char="•"/>
              <a:defRPr/>
            </a:lvl9pPr>
          </a:lstStyle>
          <a:p/>
        </p:txBody>
      </p:sp>
      <p:sp>
        <p:nvSpPr>
          <p:cNvPr id="222" name="Google Shape;222;p43"/>
          <p:cNvSpPr txBox="1"/>
          <p:nvPr>
            <p:ph idx="10" type="dt"/>
          </p:nvPr>
        </p:nvSpPr>
        <p:spPr>
          <a:xfrm>
            <a:off x="628650" y="4767263"/>
            <a:ext cx="2057400" cy="273900"/>
          </a:xfrm>
          <a:prstGeom prst="rect">
            <a:avLst/>
          </a:prstGeom>
          <a:noFill/>
          <a:ln>
            <a:noFill/>
          </a:ln>
        </p:spPr>
        <p:txBody>
          <a:bodyPr anchorCtr="0" anchor="ctr" bIns="29825" lIns="59675" spcFirstLastPara="1" rIns="59675" wrap="square" tIns="2982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223" name="Google Shape;223;p43"/>
          <p:cNvSpPr txBox="1"/>
          <p:nvPr>
            <p:ph idx="11" type="ftr"/>
          </p:nvPr>
        </p:nvSpPr>
        <p:spPr>
          <a:xfrm>
            <a:off x="3028950" y="4767263"/>
            <a:ext cx="3086100" cy="273900"/>
          </a:xfrm>
          <a:prstGeom prst="rect">
            <a:avLst/>
          </a:prstGeom>
          <a:noFill/>
          <a:ln>
            <a:noFill/>
          </a:ln>
        </p:spPr>
        <p:txBody>
          <a:bodyPr anchorCtr="0" anchor="ctr" bIns="29825" lIns="59675" spcFirstLastPara="1" rIns="59675" wrap="square" tIns="2982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224" name="Google Shape;224;p43"/>
          <p:cNvSpPr txBox="1"/>
          <p:nvPr>
            <p:ph idx="12" type="sldNum"/>
          </p:nvPr>
        </p:nvSpPr>
        <p:spPr>
          <a:xfrm>
            <a:off x="6457950" y="4767263"/>
            <a:ext cx="2057400" cy="273900"/>
          </a:xfrm>
          <a:prstGeom prst="rect">
            <a:avLst/>
          </a:prstGeom>
          <a:noFill/>
          <a:ln>
            <a:noFill/>
          </a:ln>
        </p:spPr>
        <p:txBody>
          <a:bodyPr anchorCtr="0" anchor="ctr" bIns="29825" lIns="59675" spcFirstLastPara="1" rIns="59675" wrap="square" tIns="298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25" name="Shape 225"/>
        <p:cNvGrpSpPr/>
        <p:nvPr/>
      </p:nvGrpSpPr>
      <p:grpSpPr>
        <a:xfrm>
          <a:off x="0" y="0"/>
          <a:ext cx="0" cy="0"/>
          <a:chOff x="0" y="0"/>
          <a:chExt cx="0" cy="0"/>
        </a:xfrm>
      </p:grpSpPr>
      <p:sp>
        <p:nvSpPr>
          <p:cNvPr id="226" name="Google Shape;226;p44"/>
          <p:cNvSpPr txBox="1"/>
          <p:nvPr>
            <p:ph type="title"/>
          </p:nvPr>
        </p:nvSpPr>
        <p:spPr>
          <a:xfrm rot="5400000">
            <a:off x="5350200" y="1467394"/>
            <a:ext cx="4358700" cy="1971600"/>
          </a:xfrm>
          <a:prstGeom prst="rect">
            <a:avLst/>
          </a:prstGeom>
          <a:noFill/>
          <a:ln>
            <a:noFill/>
          </a:ln>
        </p:spPr>
        <p:txBody>
          <a:bodyPr anchorCtr="0" anchor="ctr" bIns="29825" lIns="59675" spcFirstLastPara="1" rIns="59675" wrap="square" tIns="29825">
            <a:normAutofit/>
          </a:bodyPr>
          <a:lstStyle>
            <a:lvl1pPr lvl="0" algn="l">
              <a:lnSpc>
                <a:spcPct val="90000"/>
              </a:lnSpc>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227" name="Google Shape;227;p44"/>
          <p:cNvSpPr txBox="1"/>
          <p:nvPr>
            <p:ph idx="1" type="body"/>
          </p:nvPr>
        </p:nvSpPr>
        <p:spPr>
          <a:xfrm rot="5400000">
            <a:off x="1349625" y="-447206"/>
            <a:ext cx="4358700" cy="5800800"/>
          </a:xfrm>
          <a:prstGeom prst="rect">
            <a:avLst/>
          </a:prstGeom>
          <a:noFill/>
          <a:ln>
            <a:noFill/>
          </a:ln>
        </p:spPr>
        <p:txBody>
          <a:bodyPr anchorCtr="0" anchor="t" bIns="29825" lIns="59675" spcFirstLastPara="1" rIns="59675" wrap="square" tIns="29825">
            <a:normAutofit/>
          </a:bodyPr>
          <a:lstStyle>
            <a:lvl1pPr indent="-304800" lvl="0" marL="457200" algn="l">
              <a:lnSpc>
                <a:spcPct val="90000"/>
              </a:lnSpc>
              <a:spcBef>
                <a:spcPts val="700"/>
              </a:spcBef>
              <a:spcAft>
                <a:spcPts val="0"/>
              </a:spcAft>
              <a:buClr>
                <a:schemeClr val="dk1"/>
              </a:buClr>
              <a:buSzPts val="1200"/>
              <a:buChar char="•"/>
              <a:defRPr/>
            </a:lvl1pPr>
            <a:lvl2pPr indent="-304800" lvl="1" marL="914400" algn="l">
              <a:lnSpc>
                <a:spcPct val="90000"/>
              </a:lnSpc>
              <a:spcBef>
                <a:spcPts val="400"/>
              </a:spcBef>
              <a:spcAft>
                <a:spcPts val="0"/>
              </a:spcAft>
              <a:buClr>
                <a:schemeClr val="dk1"/>
              </a:buClr>
              <a:buSzPts val="1200"/>
              <a:buChar char="•"/>
              <a:defRPr/>
            </a:lvl2pPr>
            <a:lvl3pPr indent="-304800" lvl="2" marL="1371600" algn="l">
              <a:lnSpc>
                <a:spcPct val="90000"/>
              </a:lnSpc>
              <a:spcBef>
                <a:spcPts val="400"/>
              </a:spcBef>
              <a:spcAft>
                <a:spcPts val="0"/>
              </a:spcAft>
              <a:buClr>
                <a:schemeClr val="dk1"/>
              </a:buClr>
              <a:buSzPts val="1200"/>
              <a:buChar char="•"/>
              <a:defRPr/>
            </a:lvl3pPr>
            <a:lvl4pPr indent="-304800" lvl="3" marL="1828800" algn="l">
              <a:lnSpc>
                <a:spcPct val="90000"/>
              </a:lnSpc>
              <a:spcBef>
                <a:spcPts val="400"/>
              </a:spcBef>
              <a:spcAft>
                <a:spcPts val="0"/>
              </a:spcAft>
              <a:buClr>
                <a:schemeClr val="dk1"/>
              </a:buClr>
              <a:buSzPts val="1200"/>
              <a:buChar char="•"/>
              <a:defRPr/>
            </a:lvl4pPr>
            <a:lvl5pPr indent="-304800" lvl="4" marL="2286000" algn="l">
              <a:lnSpc>
                <a:spcPct val="90000"/>
              </a:lnSpc>
              <a:spcBef>
                <a:spcPts val="400"/>
              </a:spcBef>
              <a:spcAft>
                <a:spcPts val="0"/>
              </a:spcAft>
              <a:buClr>
                <a:schemeClr val="dk1"/>
              </a:buClr>
              <a:buSzPts val="1200"/>
              <a:buChar char="•"/>
              <a:defRPr/>
            </a:lvl5pPr>
            <a:lvl6pPr indent="-304800" lvl="5" marL="2743200" algn="l">
              <a:lnSpc>
                <a:spcPct val="90000"/>
              </a:lnSpc>
              <a:spcBef>
                <a:spcPts val="400"/>
              </a:spcBef>
              <a:spcAft>
                <a:spcPts val="0"/>
              </a:spcAft>
              <a:buClr>
                <a:schemeClr val="dk1"/>
              </a:buClr>
              <a:buSzPts val="1200"/>
              <a:buChar char="•"/>
              <a:defRPr/>
            </a:lvl6pPr>
            <a:lvl7pPr indent="-304800" lvl="6" marL="3200400" algn="l">
              <a:lnSpc>
                <a:spcPct val="90000"/>
              </a:lnSpc>
              <a:spcBef>
                <a:spcPts val="400"/>
              </a:spcBef>
              <a:spcAft>
                <a:spcPts val="0"/>
              </a:spcAft>
              <a:buClr>
                <a:schemeClr val="dk1"/>
              </a:buClr>
              <a:buSzPts val="1200"/>
              <a:buChar char="•"/>
              <a:defRPr/>
            </a:lvl7pPr>
            <a:lvl8pPr indent="-304800" lvl="7" marL="3657600" algn="l">
              <a:lnSpc>
                <a:spcPct val="90000"/>
              </a:lnSpc>
              <a:spcBef>
                <a:spcPts val="400"/>
              </a:spcBef>
              <a:spcAft>
                <a:spcPts val="0"/>
              </a:spcAft>
              <a:buClr>
                <a:schemeClr val="dk1"/>
              </a:buClr>
              <a:buSzPts val="1200"/>
              <a:buChar char="•"/>
              <a:defRPr/>
            </a:lvl8pPr>
            <a:lvl9pPr indent="-304800" lvl="8" marL="4114800" algn="l">
              <a:lnSpc>
                <a:spcPct val="90000"/>
              </a:lnSpc>
              <a:spcBef>
                <a:spcPts val="400"/>
              </a:spcBef>
              <a:spcAft>
                <a:spcPts val="0"/>
              </a:spcAft>
              <a:buClr>
                <a:schemeClr val="dk1"/>
              </a:buClr>
              <a:buSzPts val="1200"/>
              <a:buChar char="•"/>
              <a:defRPr/>
            </a:lvl9pPr>
          </a:lstStyle>
          <a:p/>
        </p:txBody>
      </p:sp>
      <p:sp>
        <p:nvSpPr>
          <p:cNvPr id="228" name="Google Shape;228;p44"/>
          <p:cNvSpPr txBox="1"/>
          <p:nvPr>
            <p:ph idx="10" type="dt"/>
          </p:nvPr>
        </p:nvSpPr>
        <p:spPr>
          <a:xfrm>
            <a:off x="628650" y="4767263"/>
            <a:ext cx="2057400" cy="273900"/>
          </a:xfrm>
          <a:prstGeom prst="rect">
            <a:avLst/>
          </a:prstGeom>
          <a:noFill/>
          <a:ln>
            <a:noFill/>
          </a:ln>
        </p:spPr>
        <p:txBody>
          <a:bodyPr anchorCtr="0" anchor="ctr" bIns="29825" lIns="59675" spcFirstLastPara="1" rIns="59675" wrap="square" tIns="2982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229" name="Google Shape;229;p44"/>
          <p:cNvSpPr txBox="1"/>
          <p:nvPr>
            <p:ph idx="11" type="ftr"/>
          </p:nvPr>
        </p:nvSpPr>
        <p:spPr>
          <a:xfrm>
            <a:off x="3028950" y="4767263"/>
            <a:ext cx="3086100" cy="273900"/>
          </a:xfrm>
          <a:prstGeom prst="rect">
            <a:avLst/>
          </a:prstGeom>
          <a:noFill/>
          <a:ln>
            <a:noFill/>
          </a:ln>
        </p:spPr>
        <p:txBody>
          <a:bodyPr anchorCtr="0" anchor="ctr" bIns="29825" lIns="59675" spcFirstLastPara="1" rIns="59675" wrap="square" tIns="2982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230" name="Google Shape;230;p44"/>
          <p:cNvSpPr txBox="1"/>
          <p:nvPr>
            <p:ph idx="12" type="sldNum"/>
          </p:nvPr>
        </p:nvSpPr>
        <p:spPr>
          <a:xfrm>
            <a:off x="6457950" y="4767263"/>
            <a:ext cx="2057400" cy="273900"/>
          </a:xfrm>
          <a:prstGeom prst="rect">
            <a:avLst/>
          </a:prstGeom>
          <a:noFill/>
          <a:ln>
            <a:noFill/>
          </a:ln>
        </p:spPr>
        <p:txBody>
          <a:bodyPr anchorCtr="0" anchor="ctr" bIns="29825" lIns="59675" spcFirstLastPara="1" rIns="59675" wrap="square" tIns="298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1.xml"/><Relationship Id="rId10" Type="http://schemas.openxmlformats.org/officeDocument/2006/relationships/slideLayout" Target="../slideLayouts/slideLayout40.xml"/><Relationship Id="rId12" Type="http://schemas.openxmlformats.org/officeDocument/2006/relationships/theme" Target="../theme/theme3.xml"/><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chemeClr val="dk1"/>
              </a:buClr>
              <a:buSzPts val="3600"/>
              <a:buFont typeface="Calibri"/>
              <a:buNone/>
              <a:defRPr b="0" i="0" sz="36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900" u="none" cap="none" strike="noStrike">
                <a:solidFill>
                  <a:srgbClr val="757575"/>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Clr>
                <a:srgbClr val="000000"/>
              </a:buClr>
              <a:buSzPts val="1100"/>
              <a:buFont typeface="Arial"/>
              <a:buNone/>
              <a:defRPr b="0" i="0" sz="900" u="none" cap="none" strike="noStrike">
                <a:solidFill>
                  <a:srgbClr val="757575"/>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57575"/>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6" name="Shape 156"/>
        <p:cNvGrpSpPr/>
        <p:nvPr/>
      </p:nvGrpSpPr>
      <p:grpSpPr>
        <a:xfrm>
          <a:off x="0" y="0"/>
          <a:ext cx="0" cy="0"/>
          <a:chOff x="0" y="0"/>
          <a:chExt cx="0" cy="0"/>
        </a:xfrm>
      </p:grpSpPr>
      <p:sp>
        <p:nvSpPr>
          <p:cNvPr id="157" name="Google Shape;157;p33"/>
          <p:cNvSpPr txBox="1"/>
          <p:nvPr>
            <p:ph type="title"/>
          </p:nvPr>
        </p:nvSpPr>
        <p:spPr>
          <a:xfrm>
            <a:off x="628650" y="273844"/>
            <a:ext cx="7886700" cy="994200"/>
          </a:xfrm>
          <a:prstGeom prst="rect">
            <a:avLst/>
          </a:prstGeom>
          <a:noFill/>
          <a:ln>
            <a:noFill/>
          </a:ln>
        </p:spPr>
        <p:txBody>
          <a:bodyPr anchorCtr="0" anchor="ctr" bIns="29825" lIns="59675" spcFirstLastPara="1" rIns="59675" wrap="square" tIns="29825">
            <a:normAutofit/>
          </a:bodyPr>
          <a:lstStyle>
            <a:lvl1pPr lvl="0" marR="0" algn="l">
              <a:lnSpc>
                <a:spcPct val="90000"/>
              </a:lnSpc>
              <a:spcBef>
                <a:spcPts val="0"/>
              </a:spcBef>
              <a:spcAft>
                <a:spcPts val="0"/>
              </a:spcAft>
              <a:buClr>
                <a:schemeClr val="dk1"/>
              </a:buClr>
              <a:buSzPts val="3200"/>
              <a:buFont typeface="Play"/>
              <a:buNone/>
              <a:defRPr b="0" i="0" sz="3200" u="none" cap="none" strike="noStrike">
                <a:solidFill>
                  <a:schemeClr val="dk1"/>
                </a:solidFill>
                <a:latin typeface="Play"/>
                <a:ea typeface="Play"/>
                <a:cs typeface="Play"/>
                <a:sym typeface="Play"/>
              </a:defRPr>
            </a:lvl1pPr>
            <a:lvl2pPr lvl="1">
              <a:spcBef>
                <a:spcPts val="0"/>
              </a:spcBef>
              <a:spcAft>
                <a:spcPts val="0"/>
              </a:spcAft>
              <a:buSzPts val="900"/>
              <a:buNone/>
              <a:defRPr sz="1200"/>
            </a:lvl2pPr>
            <a:lvl3pPr lvl="2">
              <a:spcBef>
                <a:spcPts val="0"/>
              </a:spcBef>
              <a:spcAft>
                <a:spcPts val="0"/>
              </a:spcAft>
              <a:buSzPts val="900"/>
              <a:buNone/>
              <a:defRPr sz="1200"/>
            </a:lvl3pPr>
            <a:lvl4pPr lvl="3">
              <a:spcBef>
                <a:spcPts val="0"/>
              </a:spcBef>
              <a:spcAft>
                <a:spcPts val="0"/>
              </a:spcAft>
              <a:buSzPts val="900"/>
              <a:buNone/>
              <a:defRPr sz="1200"/>
            </a:lvl4pPr>
            <a:lvl5pPr lvl="4">
              <a:spcBef>
                <a:spcPts val="0"/>
              </a:spcBef>
              <a:spcAft>
                <a:spcPts val="0"/>
              </a:spcAft>
              <a:buSzPts val="900"/>
              <a:buNone/>
              <a:defRPr sz="1200"/>
            </a:lvl5pPr>
            <a:lvl6pPr lvl="5">
              <a:spcBef>
                <a:spcPts val="0"/>
              </a:spcBef>
              <a:spcAft>
                <a:spcPts val="0"/>
              </a:spcAft>
              <a:buSzPts val="900"/>
              <a:buNone/>
              <a:defRPr sz="1200"/>
            </a:lvl6pPr>
            <a:lvl7pPr lvl="6">
              <a:spcBef>
                <a:spcPts val="0"/>
              </a:spcBef>
              <a:spcAft>
                <a:spcPts val="0"/>
              </a:spcAft>
              <a:buSzPts val="900"/>
              <a:buNone/>
              <a:defRPr sz="1200"/>
            </a:lvl7pPr>
            <a:lvl8pPr lvl="7">
              <a:spcBef>
                <a:spcPts val="0"/>
              </a:spcBef>
              <a:spcAft>
                <a:spcPts val="0"/>
              </a:spcAft>
              <a:buSzPts val="900"/>
              <a:buNone/>
              <a:defRPr sz="1200"/>
            </a:lvl8pPr>
            <a:lvl9pPr lvl="8">
              <a:spcBef>
                <a:spcPts val="0"/>
              </a:spcBef>
              <a:spcAft>
                <a:spcPts val="0"/>
              </a:spcAft>
              <a:buSzPts val="900"/>
              <a:buNone/>
              <a:defRPr sz="1200"/>
            </a:lvl9pPr>
          </a:lstStyle>
          <a:p/>
        </p:txBody>
      </p:sp>
      <p:sp>
        <p:nvSpPr>
          <p:cNvPr id="158" name="Google Shape;158;p33"/>
          <p:cNvSpPr txBox="1"/>
          <p:nvPr>
            <p:ph idx="1" type="body"/>
          </p:nvPr>
        </p:nvSpPr>
        <p:spPr>
          <a:xfrm>
            <a:off x="628650" y="1369219"/>
            <a:ext cx="7886700" cy="3263400"/>
          </a:xfrm>
          <a:prstGeom prst="rect">
            <a:avLst/>
          </a:prstGeom>
          <a:noFill/>
          <a:ln>
            <a:noFill/>
          </a:ln>
        </p:spPr>
        <p:txBody>
          <a:bodyPr anchorCtr="0" anchor="t" bIns="29825" lIns="59675" spcFirstLastPara="1" rIns="59675" wrap="square" tIns="29825">
            <a:normAutofit/>
          </a:bodyPr>
          <a:lstStyle>
            <a:lvl1pPr indent="-361950" lvl="0" marL="457200" marR="0" algn="l">
              <a:lnSpc>
                <a:spcPct val="90000"/>
              </a:lnSpc>
              <a:spcBef>
                <a:spcPts val="7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1150" lvl="3" marL="1828800" marR="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4pPr>
            <a:lvl5pPr indent="-311150" lvl="4" marL="2286000" marR="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5pPr>
            <a:lvl6pPr indent="-311150" lvl="5" marL="2743200" marR="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indent="-311150" lvl="6" marL="3200400" marR="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indent="-311150" lvl="7" marL="3657600" marR="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indent="-311150" lvl="8" marL="4114800" marR="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159" name="Google Shape;159;p33"/>
          <p:cNvSpPr txBox="1"/>
          <p:nvPr>
            <p:ph idx="10" type="dt"/>
          </p:nvPr>
        </p:nvSpPr>
        <p:spPr>
          <a:xfrm>
            <a:off x="628650" y="4767263"/>
            <a:ext cx="2057400" cy="273900"/>
          </a:xfrm>
          <a:prstGeom prst="rect">
            <a:avLst/>
          </a:prstGeom>
          <a:noFill/>
          <a:ln>
            <a:noFill/>
          </a:ln>
        </p:spPr>
        <p:txBody>
          <a:bodyPr anchorCtr="0" anchor="ctr" bIns="29825" lIns="59675" spcFirstLastPara="1" rIns="59675" wrap="square" tIns="29825">
            <a:noAutofit/>
          </a:bodyPr>
          <a:lstStyle>
            <a:lvl1pPr lvl="0" marR="0" algn="l">
              <a:spcBef>
                <a:spcPts val="0"/>
              </a:spcBef>
              <a:spcAft>
                <a:spcPts val="0"/>
              </a:spcAft>
              <a:buSzPts val="900"/>
              <a:buNone/>
              <a:defRPr b="0" i="0" sz="900" u="none" cap="none" strike="noStrike">
                <a:solidFill>
                  <a:srgbClr val="757575"/>
                </a:solidFill>
                <a:latin typeface="Arial"/>
                <a:ea typeface="Arial"/>
                <a:cs typeface="Arial"/>
                <a:sym typeface="Arial"/>
              </a:defRPr>
            </a:lvl1pPr>
            <a:lvl2pPr lvl="1" marR="0" algn="l">
              <a:spcBef>
                <a:spcPts val="0"/>
              </a:spcBef>
              <a:spcAft>
                <a:spcPts val="0"/>
              </a:spcAft>
              <a:buSzPts val="900"/>
              <a:buNone/>
              <a:defRPr b="0" i="0" sz="1200" u="none" cap="none" strike="noStrike">
                <a:solidFill>
                  <a:schemeClr val="dk1"/>
                </a:solidFill>
                <a:latin typeface="Arial"/>
                <a:ea typeface="Arial"/>
                <a:cs typeface="Arial"/>
                <a:sym typeface="Arial"/>
              </a:defRPr>
            </a:lvl2pPr>
            <a:lvl3pPr lvl="2" marR="0" algn="l">
              <a:spcBef>
                <a:spcPts val="0"/>
              </a:spcBef>
              <a:spcAft>
                <a:spcPts val="0"/>
              </a:spcAft>
              <a:buSzPts val="900"/>
              <a:buNone/>
              <a:defRPr b="0" i="0" sz="1200" u="none" cap="none" strike="noStrike">
                <a:solidFill>
                  <a:schemeClr val="dk1"/>
                </a:solidFill>
                <a:latin typeface="Arial"/>
                <a:ea typeface="Arial"/>
                <a:cs typeface="Arial"/>
                <a:sym typeface="Arial"/>
              </a:defRPr>
            </a:lvl3pPr>
            <a:lvl4pPr lvl="3" marR="0" algn="l">
              <a:spcBef>
                <a:spcPts val="0"/>
              </a:spcBef>
              <a:spcAft>
                <a:spcPts val="0"/>
              </a:spcAft>
              <a:buSzPts val="900"/>
              <a:buNone/>
              <a:defRPr b="0" i="0" sz="1200" u="none" cap="none" strike="noStrike">
                <a:solidFill>
                  <a:schemeClr val="dk1"/>
                </a:solidFill>
                <a:latin typeface="Arial"/>
                <a:ea typeface="Arial"/>
                <a:cs typeface="Arial"/>
                <a:sym typeface="Arial"/>
              </a:defRPr>
            </a:lvl4pPr>
            <a:lvl5pPr lvl="4" marR="0" algn="l">
              <a:spcBef>
                <a:spcPts val="0"/>
              </a:spcBef>
              <a:spcAft>
                <a:spcPts val="0"/>
              </a:spcAft>
              <a:buSzPts val="900"/>
              <a:buNone/>
              <a:defRPr b="0" i="0" sz="1200" u="none" cap="none" strike="noStrike">
                <a:solidFill>
                  <a:schemeClr val="dk1"/>
                </a:solidFill>
                <a:latin typeface="Arial"/>
                <a:ea typeface="Arial"/>
                <a:cs typeface="Arial"/>
                <a:sym typeface="Arial"/>
              </a:defRPr>
            </a:lvl5pPr>
            <a:lvl6pPr lvl="5" marR="0" algn="l">
              <a:spcBef>
                <a:spcPts val="0"/>
              </a:spcBef>
              <a:spcAft>
                <a:spcPts val="0"/>
              </a:spcAft>
              <a:buSzPts val="900"/>
              <a:buNone/>
              <a:defRPr b="0" i="0" sz="1200" u="none" cap="none" strike="noStrike">
                <a:solidFill>
                  <a:schemeClr val="dk1"/>
                </a:solidFill>
                <a:latin typeface="Arial"/>
                <a:ea typeface="Arial"/>
                <a:cs typeface="Arial"/>
                <a:sym typeface="Arial"/>
              </a:defRPr>
            </a:lvl6pPr>
            <a:lvl7pPr lvl="6" marR="0" algn="l">
              <a:spcBef>
                <a:spcPts val="0"/>
              </a:spcBef>
              <a:spcAft>
                <a:spcPts val="0"/>
              </a:spcAft>
              <a:buSzPts val="900"/>
              <a:buNone/>
              <a:defRPr b="0" i="0" sz="1200" u="none" cap="none" strike="noStrike">
                <a:solidFill>
                  <a:schemeClr val="dk1"/>
                </a:solidFill>
                <a:latin typeface="Arial"/>
                <a:ea typeface="Arial"/>
                <a:cs typeface="Arial"/>
                <a:sym typeface="Arial"/>
              </a:defRPr>
            </a:lvl7pPr>
            <a:lvl8pPr lvl="7" marR="0" algn="l">
              <a:spcBef>
                <a:spcPts val="0"/>
              </a:spcBef>
              <a:spcAft>
                <a:spcPts val="0"/>
              </a:spcAft>
              <a:buSzPts val="900"/>
              <a:buNone/>
              <a:defRPr b="0" i="0" sz="1200" u="none" cap="none" strike="noStrike">
                <a:solidFill>
                  <a:schemeClr val="dk1"/>
                </a:solidFill>
                <a:latin typeface="Arial"/>
                <a:ea typeface="Arial"/>
                <a:cs typeface="Arial"/>
                <a:sym typeface="Arial"/>
              </a:defRPr>
            </a:lvl8pPr>
            <a:lvl9pPr lvl="8" marR="0" algn="l">
              <a:spcBef>
                <a:spcPts val="0"/>
              </a:spcBef>
              <a:spcAft>
                <a:spcPts val="0"/>
              </a:spcAft>
              <a:buSzPts val="900"/>
              <a:buNone/>
              <a:defRPr b="0" i="0" sz="1200" u="none" cap="none" strike="noStrike">
                <a:solidFill>
                  <a:schemeClr val="dk1"/>
                </a:solidFill>
                <a:latin typeface="Arial"/>
                <a:ea typeface="Arial"/>
                <a:cs typeface="Arial"/>
                <a:sym typeface="Arial"/>
              </a:defRPr>
            </a:lvl9pPr>
          </a:lstStyle>
          <a:p/>
        </p:txBody>
      </p:sp>
      <p:sp>
        <p:nvSpPr>
          <p:cNvPr id="160" name="Google Shape;160;p33"/>
          <p:cNvSpPr txBox="1"/>
          <p:nvPr>
            <p:ph idx="11" type="ftr"/>
          </p:nvPr>
        </p:nvSpPr>
        <p:spPr>
          <a:xfrm>
            <a:off x="3028950" y="4767263"/>
            <a:ext cx="3086100" cy="273900"/>
          </a:xfrm>
          <a:prstGeom prst="rect">
            <a:avLst/>
          </a:prstGeom>
          <a:noFill/>
          <a:ln>
            <a:noFill/>
          </a:ln>
        </p:spPr>
        <p:txBody>
          <a:bodyPr anchorCtr="0" anchor="ctr" bIns="29825" lIns="59675" spcFirstLastPara="1" rIns="59675" wrap="square" tIns="29825">
            <a:noAutofit/>
          </a:bodyPr>
          <a:lstStyle>
            <a:lvl1pPr lvl="0" marR="0" algn="ctr">
              <a:spcBef>
                <a:spcPts val="0"/>
              </a:spcBef>
              <a:spcAft>
                <a:spcPts val="0"/>
              </a:spcAft>
              <a:buSzPts val="900"/>
              <a:buNone/>
              <a:defRPr b="0" i="0" sz="900" u="none" cap="none" strike="noStrike">
                <a:solidFill>
                  <a:srgbClr val="757575"/>
                </a:solidFill>
                <a:latin typeface="Arial"/>
                <a:ea typeface="Arial"/>
                <a:cs typeface="Arial"/>
                <a:sym typeface="Arial"/>
              </a:defRPr>
            </a:lvl1pPr>
            <a:lvl2pPr lvl="1" marR="0" algn="l">
              <a:spcBef>
                <a:spcPts val="0"/>
              </a:spcBef>
              <a:spcAft>
                <a:spcPts val="0"/>
              </a:spcAft>
              <a:buSzPts val="900"/>
              <a:buNone/>
              <a:defRPr b="0" i="0" sz="1200" u="none" cap="none" strike="noStrike">
                <a:solidFill>
                  <a:schemeClr val="dk1"/>
                </a:solidFill>
                <a:latin typeface="Arial"/>
                <a:ea typeface="Arial"/>
                <a:cs typeface="Arial"/>
                <a:sym typeface="Arial"/>
              </a:defRPr>
            </a:lvl2pPr>
            <a:lvl3pPr lvl="2" marR="0" algn="l">
              <a:spcBef>
                <a:spcPts val="0"/>
              </a:spcBef>
              <a:spcAft>
                <a:spcPts val="0"/>
              </a:spcAft>
              <a:buSzPts val="900"/>
              <a:buNone/>
              <a:defRPr b="0" i="0" sz="1200" u="none" cap="none" strike="noStrike">
                <a:solidFill>
                  <a:schemeClr val="dk1"/>
                </a:solidFill>
                <a:latin typeface="Arial"/>
                <a:ea typeface="Arial"/>
                <a:cs typeface="Arial"/>
                <a:sym typeface="Arial"/>
              </a:defRPr>
            </a:lvl3pPr>
            <a:lvl4pPr lvl="3" marR="0" algn="l">
              <a:spcBef>
                <a:spcPts val="0"/>
              </a:spcBef>
              <a:spcAft>
                <a:spcPts val="0"/>
              </a:spcAft>
              <a:buSzPts val="900"/>
              <a:buNone/>
              <a:defRPr b="0" i="0" sz="1200" u="none" cap="none" strike="noStrike">
                <a:solidFill>
                  <a:schemeClr val="dk1"/>
                </a:solidFill>
                <a:latin typeface="Arial"/>
                <a:ea typeface="Arial"/>
                <a:cs typeface="Arial"/>
                <a:sym typeface="Arial"/>
              </a:defRPr>
            </a:lvl4pPr>
            <a:lvl5pPr lvl="4" marR="0" algn="l">
              <a:spcBef>
                <a:spcPts val="0"/>
              </a:spcBef>
              <a:spcAft>
                <a:spcPts val="0"/>
              </a:spcAft>
              <a:buSzPts val="900"/>
              <a:buNone/>
              <a:defRPr b="0" i="0" sz="1200" u="none" cap="none" strike="noStrike">
                <a:solidFill>
                  <a:schemeClr val="dk1"/>
                </a:solidFill>
                <a:latin typeface="Arial"/>
                <a:ea typeface="Arial"/>
                <a:cs typeface="Arial"/>
                <a:sym typeface="Arial"/>
              </a:defRPr>
            </a:lvl5pPr>
            <a:lvl6pPr lvl="5" marR="0" algn="l">
              <a:spcBef>
                <a:spcPts val="0"/>
              </a:spcBef>
              <a:spcAft>
                <a:spcPts val="0"/>
              </a:spcAft>
              <a:buSzPts val="900"/>
              <a:buNone/>
              <a:defRPr b="0" i="0" sz="1200" u="none" cap="none" strike="noStrike">
                <a:solidFill>
                  <a:schemeClr val="dk1"/>
                </a:solidFill>
                <a:latin typeface="Arial"/>
                <a:ea typeface="Arial"/>
                <a:cs typeface="Arial"/>
                <a:sym typeface="Arial"/>
              </a:defRPr>
            </a:lvl6pPr>
            <a:lvl7pPr lvl="6" marR="0" algn="l">
              <a:spcBef>
                <a:spcPts val="0"/>
              </a:spcBef>
              <a:spcAft>
                <a:spcPts val="0"/>
              </a:spcAft>
              <a:buSzPts val="900"/>
              <a:buNone/>
              <a:defRPr b="0" i="0" sz="1200" u="none" cap="none" strike="noStrike">
                <a:solidFill>
                  <a:schemeClr val="dk1"/>
                </a:solidFill>
                <a:latin typeface="Arial"/>
                <a:ea typeface="Arial"/>
                <a:cs typeface="Arial"/>
                <a:sym typeface="Arial"/>
              </a:defRPr>
            </a:lvl7pPr>
            <a:lvl8pPr lvl="7" marR="0" algn="l">
              <a:spcBef>
                <a:spcPts val="0"/>
              </a:spcBef>
              <a:spcAft>
                <a:spcPts val="0"/>
              </a:spcAft>
              <a:buSzPts val="900"/>
              <a:buNone/>
              <a:defRPr b="0" i="0" sz="1200" u="none" cap="none" strike="noStrike">
                <a:solidFill>
                  <a:schemeClr val="dk1"/>
                </a:solidFill>
                <a:latin typeface="Arial"/>
                <a:ea typeface="Arial"/>
                <a:cs typeface="Arial"/>
                <a:sym typeface="Arial"/>
              </a:defRPr>
            </a:lvl8pPr>
            <a:lvl9pPr lvl="8" marR="0" algn="l">
              <a:spcBef>
                <a:spcPts val="0"/>
              </a:spcBef>
              <a:spcAft>
                <a:spcPts val="0"/>
              </a:spcAft>
              <a:buSzPts val="900"/>
              <a:buNone/>
              <a:defRPr b="0" i="0" sz="1200" u="none" cap="none" strike="noStrike">
                <a:solidFill>
                  <a:schemeClr val="dk1"/>
                </a:solidFill>
                <a:latin typeface="Arial"/>
                <a:ea typeface="Arial"/>
                <a:cs typeface="Arial"/>
                <a:sym typeface="Arial"/>
              </a:defRPr>
            </a:lvl9pPr>
          </a:lstStyle>
          <a:p/>
        </p:txBody>
      </p:sp>
      <p:sp>
        <p:nvSpPr>
          <p:cNvPr id="161" name="Google Shape;161;p33"/>
          <p:cNvSpPr txBox="1"/>
          <p:nvPr>
            <p:ph idx="12" type="sldNum"/>
          </p:nvPr>
        </p:nvSpPr>
        <p:spPr>
          <a:xfrm>
            <a:off x="6457950" y="4767263"/>
            <a:ext cx="2057400" cy="273900"/>
          </a:xfrm>
          <a:prstGeom prst="rect">
            <a:avLst/>
          </a:prstGeom>
          <a:noFill/>
          <a:ln>
            <a:noFill/>
          </a:ln>
        </p:spPr>
        <p:txBody>
          <a:bodyPr anchorCtr="0" anchor="ctr" bIns="29825" lIns="59675" spcFirstLastPara="1" rIns="59675" wrap="square" tIns="29825">
            <a:noAutofit/>
          </a:bodyPr>
          <a:lstStyle>
            <a:lvl1pPr indent="0" lvl="0" marL="0" marR="0" algn="r">
              <a:spcBef>
                <a:spcPts val="0"/>
              </a:spcBef>
              <a:buNone/>
              <a:defRPr b="0" i="0" sz="900" u="none" cap="none" strike="noStrike">
                <a:solidFill>
                  <a:srgbClr val="757575"/>
                </a:solidFill>
                <a:latin typeface="Arial"/>
                <a:ea typeface="Arial"/>
                <a:cs typeface="Arial"/>
                <a:sym typeface="Arial"/>
              </a:defRPr>
            </a:lvl1pPr>
            <a:lvl2pPr indent="0" lvl="1" marL="0" marR="0" algn="r">
              <a:spcBef>
                <a:spcPts val="0"/>
              </a:spcBef>
              <a:buNone/>
              <a:defRPr b="0" i="0" sz="900" u="none" cap="none" strike="noStrike">
                <a:solidFill>
                  <a:srgbClr val="757575"/>
                </a:solidFill>
                <a:latin typeface="Arial"/>
                <a:ea typeface="Arial"/>
                <a:cs typeface="Arial"/>
                <a:sym typeface="Arial"/>
              </a:defRPr>
            </a:lvl2pPr>
            <a:lvl3pPr indent="0" lvl="2" marL="0" marR="0" algn="r">
              <a:spcBef>
                <a:spcPts val="0"/>
              </a:spcBef>
              <a:buNone/>
              <a:defRPr b="0" i="0" sz="900" u="none" cap="none" strike="noStrike">
                <a:solidFill>
                  <a:srgbClr val="757575"/>
                </a:solidFill>
                <a:latin typeface="Arial"/>
                <a:ea typeface="Arial"/>
                <a:cs typeface="Arial"/>
                <a:sym typeface="Arial"/>
              </a:defRPr>
            </a:lvl3pPr>
            <a:lvl4pPr indent="0" lvl="3" marL="0" marR="0" algn="r">
              <a:spcBef>
                <a:spcPts val="0"/>
              </a:spcBef>
              <a:buNone/>
              <a:defRPr b="0" i="0" sz="900" u="none" cap="none" strike="noStrike">
                <a:solidFill>
                  <a:srgbClr val="757575"/>
                </a:solidFill>
                <a:latin typeface="Arial"/>
                <a:ea typeface="Arial"/>
                <a:cs typeface="Arial"/>
                <a:sym typeface="Arial"/>
              </a:defRPr>
            </a:lvl4pPr>
            <a:lvl5pPr indent="0" lvl="4" marL="0" marR="0" algn="r">
              <a:spcBef>
                <a:spcPts val="0"/>
              </a:spcBef>
              <a:buNone/>
              <a:defRPr b="0" i="0" sz="900" u="none" cap="none" strike="noStrike">
                <a:solidFill>
                  <a:srgbClr val="757575"/>
                </a:solidFill>
                <a:latin typeface="Arial"/>
                <a:ea typeface="Arial"/>
                <a:cs typeface="Arial"/>
                <a:sym typeface="Arial"/>
              </a:defRPr>
            </a:lvl5pPr>
            <a:lvl6pPr indent="0" lvl="5" marL="0" marR="0" algn="r">
              <a:spcBef>
                <a:spcPts val="0"/>
              </a:spcBef>
              <a:buNone/>
              <a:defRPr b="0" i="0" sz="900" u="none" cap="none" strike="noStrike">
                <a:solidFill>
                  <a:srgbClr val="757575"/>
                </a:solidFill>
                <a:latin typeface="Arial"/>
                <a:ea typeface="Arial"/>
                <a:cs typeface="Arial"/>
                <a:sym typeface="Arial"/>
              </a:defRPr>
            </a:lvl6pPr>
            <a:lvl7pPr indent="0" lvl="6" marL="0" marR="0" algn="r">
              <a:spcBef>
                <a:spcPts val="0"/>
              </a:spcBef>
              <a:buNone/>
              <a:defRPr b="0" i="0" sz="900" u="none" cap="none" strike="noStrike">
                <a:solidFill>
                  <a:srgbClr val="757575"/>
                </a:solidFill>
                <a:latin typeface="Arial"/>
                <a:ea typeface="Arial"/>
                <a:cs typeface="Arial"/>
                <a:sym typeface="Arial"/>
              </a:defRPr>
            </a:lvl7pPr>
            <a:lvl8pPr indent="0" lvl="7" marL="0" marR="0" algn="r">
              <a:spcBef>
                <a:spcPts val="0"/>
              </a:spcBef>
              <a:buNone/>
              <a:defRPr b="0" i="0" sz="900" u="none" cap="none" strike="noStrike">
                <a:solidFill>
                  <a:srgbClr val="757575"/>
                </a:solidFill>
                <a:latin typeface="Arial"/>
                <a:ea typeface="Arial"/>
                <a:cs typeface="Arial"/>
                <a:sym typeface="Arial"/>
              </a:defRPr>
            </a:lvl8pPr>
            <a:lvl9pPr indent="0" lvl="8" marL="0" marR="0" algn="r">
              <a:spcBef>
                <a:spcPts val="0"/>
              </a:spcBef>
              <a:buNone/>
              <a:defRPr b="0" i="0" sz="9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37.png"/><Relationship Id="rId4" Type="http://schemas.openxmlformats.org/officeDocument/2006/relationships/image" Target="../media/image32.png"/><Relationship Id="rId5" Type="http://schemas.openxmlformats.org/officeDocument/2006/relationships/image" Target="../media/image23.png"/></Relationships>
</file>

<file path=ppt/slides/_rels/slide2.xml.rels><?xml version="1.0" encoding="UTF-8" standalone="yes"?><Relationships xmlns="http://schemas.openxmlformats.org/package/2006/relationships"><Relationship Id="rId11" Type="http://schemas.openxmlformats.org/officeDocument/2006/relationships/image" Target="../media/image2.png"/><Relationship Id="rId10" Type="http://schemas.openxmlformats.org/officeDocument/2006/relationships/image" Target="../media/image4.jpg"/><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8.jp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40.png"/><Relationship Id="rId8"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 Id="rId3"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22.png"/><Relationship Id="rId4" Type="http://schemas.openxmlformats.org/officeDocument/2006/relationships/image" Target="../media/image48.jpg"/><Relationship Id="rId9" Type="http://schemas.openxmlformats.org/officeDocument/2006/relationships/image" Target="../media/image20.jpg"/><Relationship Id="rId5" Type="http://schemas.openxmlformats.org/officeDocument/2006/relationships/image" Target="../media/image50.jpg"/><Relationship Id="rId6" Type="http://schemas.openxmlformats.org/officeDocument/2006/relationships/image" Target="../media/image8.jpg"/><Relationship Id="rId7" Type="http://schemas.openxmlformats.org/officeDocument/2006/relationships/image" Target="../media/image4.jpg"/><Relationship Id="rId8" Type="http://schemas.openxmlformats.org/officeDocument/2006/relationships/image" Target="../media/image5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3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26.jpg"/><Relationship Id="rId4" Type="http://schemas.openxmlformats.org/officeDocument/2006/relationships/image" Target="../media/image29.jpg"/><Relationship Id="rId5" Type="http://schemas.openxmlformats.org/officeDocument/2006/relationships/image" Target="../media/image3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27.jpg"/><Relationship Id="rId4"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28.jpg"/><Relationship Id="rId4" Type="http://schemas.openxmlformats.org/officeDocument/2006/relationships/image" Target="../media/image3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8.xml"/><Relationship Id="rId3" Type="http://schemas.openxmlformats.org/officeDocument/2006/relationships/image" Target="../media/image52.jp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9.xml"/><Relationship Id="rId3" Type="http://schemas.openxmlformats.org/officeDocument/2006/relationships/image" Target="../media/image52.jp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0.xml"/><Relationship Id="rId3" Type="http://schemas.openxmlformats.org/officeDocument/2006/relationships/image" Target="../media/image52.jp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1.xml"/><Relationship Id="rId3" Type="http://schemas.openxmlformats.org/officeDocument/2006/relationships/image" Target="../media/image52.jpg"/><Relationship Id="rId4" Type="http://schemas.openxmlformats.org/officeDocument/2006/relationships/image" Target="../media/image5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2.xml"/><Relationship Id="rId3" Type="http://schemas.openxmlformats.org/officeDocument/2006/relationships/image" Target="../media/image34.png"/><Relationship Id="rId4" Type="http://schemas.openxmlformats.org/officeDocument/2006/relationships/image" Target="../media/image39.png"/><Relationship Id="rId5" Type="http://schemas.openxmlformats.org/officeDocument/2006/relationships/image" Target="../media/image56.jpg"/><Relationship Id="rId6" Type="http://schemas.openxmlformats.org/officeDocument/2006/relationships/image" Target="../media/image6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3.xml"/><Relationship Id="rId3" Type="http://schemas.openxmlformats.org/officeDocument/2006/relationships/image" Target="../media/image44.png"/><Relationship Id="rId4" Type="http://schemas.openxmlformats.org/officeDocument/2006/relationships/image" Target="../media/image38.png"/><Relationship Id="rId5"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4.xml"/><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5.xml"/><Relationship Id="rId3" Type="http://schemas.openxmlformats.org/officeDocument/2006/relationships/image" Target="../media/image43.jpg"/><Relationship Id="rId4" Type="http://schemas.openxmlformats.org/officeDocument/2006/relationships/hyperlink" Target="https://github.com/sarafs1926/tprocv2_demos" TargetMode="External"/><Relationship Id="rId5" Type="http://schemas.openxmlformats.org/officeDocument/2006/relationships/hyperlink" Target="https://arxiv.org/abs/2402.00413"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6.xml"/><Relationship Id="rId3" Type="http://schemas.openxmlformats.org/officeDocument/2006/relationships/image" Target="../media/image61.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7.xml"/><Relationship Id="rId3"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44.png"/><Relationship Id="rId4" Type="http://schemas.openxmlformats.org/officeDocument/2006/relationships/image" Target="../media/image53.png"/><Relationship Id="rId5"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7.xml"/><Relationship Id="rId3" Type="http://schemas.openxmlformats.org/officeDocument/2006/relationships/image" Target="../media/image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2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55.png"/><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6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 Id="rId3" Type="http://schemas.openxmlformats.org/officeDocument/2006/relationships/image" Target="../media/image6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image" Target="../media/image66.png"/><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67.png"/><Relationship Id="rId4" Type="http://schemas.openxmlformats.org/officeDocument/2006/relationships/image" Target="../media/image6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 Id="rId3" Type="http://schemas.openxmlformats.org/officeDocument/2006/relationships/image" Target="../media/image6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 Id="rId3" Type="http://schemas.openxmlformats.org/officeDocument/2006/relationships/image" Target="../media/image6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hyperlink" Target="https://arxiv.org/html/2408.13687v1" TargetMode="External"/><Relationship Id="rId4" Type="http://schemas.openxmlformats.org/officeDocument/2006/relationships/image" Target="../media/image5.png"/><Relationship Id="rId5"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0.xml"/><Relationship Id="rId3" Type="http://schemas.openxmlformats.org/officeDocument/2006/relationships/image" Target="../media/image5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3.xml"/><Relationship Id="rId3" Type="http://schemas.openxmlformats.org/officeDocument/2006/relationships/image" Target="../media/image6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4.xml"/><Relationship Id="rId3" Type="http://schemas.openxmlformats.org/officeDocument/2006/relationships/image" Target="../media/image5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5.xml"/><Relationship Id="rId3" Type="http://schemas.openxmlformats.org/officeDocument/2006/relationships/image" Target="../media/image5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6.xml"/><Relationship Id="rId3" Type="http://schemas.openxmlformats.org/officeDocument/2006/relationships/image" Target="../media/image6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4" name="Shape 234"/>
        <p:cNvGrpSpPr/>
        <p:nvPr/>
      </p:nvGrpSpPr>
      <p:grpSpPr>
        <a:xfrm>
          <a:off x="0" y="0"/>
          <a:ext cx="0" cy="0"/>
          <a:chOff x="0" y="0"/>
          <a:chExt cx="0" cy="0"/>
        </a:xfrm>
      </p:grpSpPr>
      <p:sp>
        <p:nvSpPr>
          <p:cNvPr id="235" name="Google Shape;235;p45"/>
          <p:cNvSpPr txBox="1"/>
          <p:nvPr/>
        </p:nvSpPr>
        <p:spPr>
          <a:xfrm>
            <a:off x="0" y="0"/>
            <a:ext cx="9144000" cy="8223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3000"/>
              <a:buFont typeface="Arial"/>
              <a:buNone/>
            </a:pPr>
            <a:r>
              <a:rPr lang="en" sz="1900">
                <a:solidFill>
                  <a:schemeClr val="lt1"/>
                </a:solidFill>
                <a:highlight>
                  <a:schemeClr val="dk1"/>
                </a:highlight>
                <a:latin typeface="Calibri"/>
                <a:ea typeface="Calibri"/>
                <a:cs typeface="Calibri"/>
                <a:sym typeface="Calibri"/>
              </a:rPr>
              <a:t>DEVELOPING </a:t>
            </a:r>
            <a:r>
              <a:rPr lang="en" sz="1900">
                <a:solidFill>
                  <a:schemeClr val="lt1"/>
                </a:solidFill>
                <a:highlight>
                  <a:schemeClr val="dk1"/>
                </a:highlight>
                <a:latin typeface="Calibri"/>
                <a:ea typeface="Calibri"/>
                <a:cs typeface="Calibri"/>
                <a:sym typeface="Calibri"/>
              </a:rPr>
              <a:t>QUBIT BASED DARK MATTER SENSORS</a:t>
            </a:r>
            <a:endParaRPr sz="500">
              <a:solidFill>
                <a:schemeClr val="lt1"/>
              </a:solidFill>
              <a:highlight>
                <a:schemeClr val="dk1"/>
              </a:highlight>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3000"/>
              <a:buFont typeface="Arial"/>
              <a:buNone/>
            </a:pPr>
            <a:r>
              <a:rPr lang="en" sz="1600">
                <a:solidFill>
                  <a:schemeClr val="lt1"/>
                </a:solidFill>
                <a:latin typeface="Calibri"/>
                <a:ea typeface="Calibri"/>
                <a:cs typeface="Calibri"/>
                <a:sym typeface="Calibri"/>
              </a:rPr>
              <a:t>Sara Sussman for the CosmiQ group @ Fermilab</a:t>
            </a:r>
            <a:endParaRPr sz="1600">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3000"/>
              <a:buFont typeface="Arial"/>
              <a:buNone/>
            </a:pPr>
            <a:r>
              <a:rPr lang="en" sz="1600">
                <a:solidFill>
                  <a:schemeClr val="lt1"/>
                </a:solidFill>
                <a:latin typeface="Calibri"/>
                <a:ea typeface="Calibri"/>
                <a:cs typeface="Calibri"/>
                <a:sym typeface="Calibri"/>
              </a:rPr>
              <a:t>EDIT workshop, 11/14/24</a:t>
            </a:r>
            <a:endParaRPr sz="16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54"/>
          <p:cNvSpPr txBox="1"/>
          <p:nvPr>
            <p:ph type="title"/>
          </p:nvPr>
        </p:nvSpPr>
        <p:spPr>
          <a:xfrm>
            <a:off x="1309219" y="58358"/>
            <a:ext cx="64671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2100">
                <a:solidFill>
                  <a:schemeClr val="lt1"/>
                </a:solidFill>
              </a:rPr>
              <a:t>Introduction</a:t>
            </a:r>
            <a:endParaRPr b="1" sz="2100">
              <a:solidFill>
                <a:schemeClr val="lt1"/>
              </a:solidFill>
            </a:endParaRPr>
          </a:p>
        </p:txBody>
      </p:sp>
      <p:sp>
        <p:nvSpPr>
          <p:cNvPr id="318" name="Google Shape;318;p54"/>
          <p:cNvSpPr txBox="1"/>
          <p:nvPr/>
        </p:nvSpPr>
        <p:spPr>
          <a:xfrm>
            <a:off x="1309225" y="736150"/>
            <a:ext cx="6467100" cy="16500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Today's superconducting transmon qubit hardware is developing. </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Academic labs don't have the resources to do big error correction experiments. They can typically cool devices with ~10 qubits.</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What kind of science can be done on the scale of 10 qubits?</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World-leading searches for dark matter. </a:t>
            </a:r>
            <a:endParaRPr sz="17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55"/>
          <p:cNvSpPr txBox="1"/>
          <p:nvPr>
            <p:ph type="title"/>
          </p:nvPr>
        </p:nvSpPr>
        <p:spPr>
          <a:xfrm>
            <a:off x="1309219" y="58358"/>
            <a:ext cx="64671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2100">
                <a:solidFill>
                  <a:schemeClr val="lt1"/>
                </a:solidFill>
              </a:rPr>
              <a:t>Introduction</a:t>
            </a:r>
            <a:endParaRPr b="1" sz="2100">
              <a:solidFill>
                <a:schemeClr val="lt1"/>
              </a:solidFill>
            </a:endParaRPr>
          </a:p>
        </p:txBody>
      </p:sp>
      <p:sp>
        <p:nvSpPr>
          <p:cNvPr id="324" name="Google Shape;324;p55"/>
          <p:cNvSpPr txBox="1"/>
          <p:nvPr/>
        </p:nvSpPr>
        <p:spPr>
          <a:xfrm>
            <a:off x="1309225" y="736150"/>
            <a:ext cx="6467100" cy="16500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Today's superconducting transmon qubit hardware is developing. </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Academic labs don't have the resources to do big error correction experiments. They can typically cool devices with ~10 qubits.</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What kind of science can be done on the scale of 10 qubits?</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World-leading searches for dark matter.</a:t>
            </a:r>
            <a:endParaRPr sz="1700">
              <a:solidFill>
                <a:schemeClr val="dk1"/>
              </a:solidFill>
              <a:latin typeface="Calibri"/>
              <a:ea typeface="Calibri"/>
              <a:cs typeface="Calibri"/>
              <a:sym typeface="Calibri"/>
            </a:endParaRPr>
          </a:p>
        </p:txBody>
      </p:sp>
      <p:pic>
        <p:nvPicPr>
          <p:cNvPr id="325" name="Google Shape;325;p55"/>
          <p:cNvPicPr preferRelativeResize="0"/>
          <p:nvPr/>
        </p:nvPicPr>
        <p:blipFill>
          <a:blip r:embed="rId3">
            <a:alphaModFix/>
          </a:blip>
          <a:stretch>
            <a:fillRect/>
          </a:stretch>
        </p:blipFill>
        <p:spPr>
          <a:xfrm>
            <a:off x="4017097" y="2356125"/>
            <a:ext cx="4358449" cy="2175325"/>
          </a:xfrm>
          <a:prstGeom prst="rect">
            <a:avLst/>
          </a:prstGeom>
          <a:noFill/>
          <a:ln>
            <a:noFill/>
          </a:ln>
        </p:spPr>
      </p:pic>
      <p:pic>
        <p:nvPicPr>
          <p:cNvPr id="326" name="Google Shape;326;p55"/>
          <p:cNvPicPr preferRelativeResize="0"/>
          <p:nvPr/>
        </p:nvPicPr>
        <p:blipFill>
          <a:blip r:embed="rId4">
            <a:alphaModFix/>
          </a:blip>
          <a:stretch>
            <a:fillRect/>
          </a:stretch>
        </p:blipFill>
        <p:spPr>
          <a:xfrm>
            <a:off x="768450" y="2335138"/>
            <a:ext cx="3136450" cy="2217300"/>
          </a:xfrm>
          <a:prstGeom prst="rect">
            <a:avLst/>
          </a:prstGeom>
          <a:noFill/>
          <a:ln>
            <a:noFill/>
          </a:ln>
        </p:spPr>
      </p:pic>
      <p:sp>
        <p:nvSpPr>
          <p:cNvPr id="327" name="Google Shape;327;p55"/>
          <p:cNvSpPr txBox="1"/>
          <p:nvPr/>
        </p:nvSpPr>
        <p:spPr>
          <a:xfrm>
            <a:off x="923500" y="4597525"/>
            <a:ext cx="30936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chemeClr val="dk1"/>
                </a:solidFill>
                <a:highlight>
                  <a:schemeClr val="lt1"/>
                </a:highlight>
                <a:latin typeface="Calibri"/>
                <a:ea typeface="Calibri"/>
                <a:cs typeface="Calibri"/>
                <a:sym typeface="Calibri"/>
              </a:rPr>
              <a:t>A. </a:t>
            </a:r>
            <a:r>
              <a:rPr lang="en" sz="1500">
                <a:solidFill>
                  <a:schemeClr val="dk1"/>
                </a:solidFill>
                <a:highlight>
                  <a:schemeClr val="lt1"/>
                </a:highlight>
                <a:latin typeface="Calibri"/>
                <a:ea typeface="Calibri"/>
                <a:cs typeface="Calibri"/>
                <a:sym typeface="Calibri"/>
              </a:rPr>
              <a:t>Dixit et al., PRL 126, 141302 (2021)</a:t>
            </a:r>
            <a:endParaRPr>
              <a:highlight>
                <a:schemeClr val="lt1"/>
              </a:highlight>
            </a:endParaRPr>
          </a:p>
        </p:txBody>
      </p:sp>
      <p:sp>
        <p:nvSpPr>
          <p:cNvPr id="328" name="Google Shape;328;p55"/>
          <p:cNvSpPr txBox="1"/>
          <p:nvPr/>
        </p:nvSpPr>
        <p:spPr>
          <a:xfrm>
            <a:off x="4991975" y="4597525"/>
            <a:ext cx="24087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chemeClr val="dk1"/>
                </a:solidFill>
                <a:highlight>
                  <a:schemeClr val="lt1"/>
                </a:highlight>
                <a:latin typeface="Calibri"/>
                <a:ea typeface="Calibri"/>
                <a:cs typeface="Calibri"/>
                <a:sym typeface="Calibri"/>
              </a:rPr>
              <a:t>C</a:t>
            </a:r>
            <a:r>
              <a:rPr lang="en" sz="1500">
                <a:solidFill>
                  <a:schemeClr val="dk1"/>
                </a:solidFill>
                <a:highlight>
                  <a:schemeClr val="lt1"/>
                </a:highlight>
                <a:latin typeface="Calibri"/>
                <a:ea typeface="Calibri"/>
                <a:cs typeface="Calibri"/>
                <a:sym typeface="Calibri"/>
              </a:rPr>
              <a:t>. Braggio et al., arXiv (2024)</a:t>
            </a:r>
            <a:endParaRPr>
              <a:highlight>
                <a:schemeClr val="lt1"/>
              </a:high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56"/>
          <p:cNvSpPr txBox="1"/>
          <p:nvPr>
            <p:ph type="title"/>
          </p:nvPr>
        </p:nvSpPr>
        <p:spPr>
          <a:xfrm>
            <a:off x="1309219" y="58358"/>
            <a:ext cx="64671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2100">
                <a:solidFill>
                  <a:schemeClr val="lt1"/>
                </a:solidFill>
              </a:rPr>
              <a:t>Introduction</a:t>
            </a:r>
            <a:endParaRPr b="1" sz="2100">
              <a:solidFill>
                <a:schemeClr val="lt1"/>
              </a:solidFill>
            </a:endParaRPr>
          </a:p>
        </p:txBody>
      </p:sp>
      <p:sp>
        <p:nvSpPr>
          <p:cNvPr id="334" name="Google Shape;334;p56"/>
          <p:cNvSpPr txBox="1"/>
          <p:nvPr/>
        </p:nvSpPr>
        <p:spPr>
          <a:xfrm>
            <a:off x="1309225" y="736150"/>
            <a:ext cx="6467100" cy="16500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Today's superconducting transmon qubit hardware is developing. </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Academic labs don't have the resources to do big error correction experiments. They can typically cool devices with ~10 qubits.</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What kind of science can be done on the scale of 10 qubits?</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World-leading searches for dark matter. </a:t>
            </a:r>
            <a:endParaRPr sz="1700">
              <a:solidFill>
                <a:schemeClr val="dk1"/>
              </a:solidFill>
              <a:latin typeface="Calibri"/>
              <a:ea typeface="Calibri"/>
              <a:cs typeface="Calibri"/>
              <a:sym typeface="Calibri"/>
            </a:endParaRPr>
          </a:p>
        </p:txBody>
      </p:sp>
      <p:pic>
        <p:nvPicPr>
          <p:cNvPr id="335" name="Google Shape;335;p56"/>
          <p:cNvPicPr preferRelativeResize="0"/>
          <p:nvPr/>
        </p:nvPicPr>
        <p:blipFill rotWithShape="1">
          <a:blip r:embed="rId3">
            <a:alphaModFix/>
          </a:blip>
          <a:srcRect b="0" l="0" r="0" t="77029"/>
          <a:stretch/>
        </p:blipFill>
        <p:spPr>
          <a:xfrm>
            <a:off x="4742125" y="2417824"/>
            <a:ext cx="3435326" cy="741149"/>
          </a:xfrm>
          <a:prstGeom prst="rect">
            <a:avLst/>
          </a:prstGeom>
          <a:noFill/>
          <a:ln>
            <a:noFill/>
          </a:ln>
        </p:spPr>
      </p:pic>
      <p:sp>
        <p:nvSpPr>
          <p:cNvPr id="336" name="Google Shape;336;p56"/>
          <p:cNvSpPr txBox="1"/>
          <p:nvPr/>
        </p:nvSpPr>
        <p:spPr>
          <a:xfrm>
            <a:off x="5025575" y="3289950"/>
            <a:ext cx="3812100" cy="1212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chemeClr val="dk1"/>
                </a:solidFill>
                <a:latin typeface="Calibri"/>
                <a:ea typeface="Calibri"/>
                <a:cs typeface="Calibri"/>
                <a:sym typeface="Calibri"/>
              </a:rPr>
              <a:t>Qubits used as single microwave photon counters like in Dixit et al and Braggio et al, are sensitive to signals from dark matter candidates such as “dark photons” or axions</a:t>
            </a:r>
            <a:endParaRPr sz="1200"/>
          </a:p>
        </p:txBody>
      </p:sp>
      <p:grpSp>
        <p:nvGrpSpPr>
          <p:cNvPr id="337" name="Google Shape;337;p56"/>
          <p:cNvGrpSpPr/>
          <p:nvPr/>
        </p:nvGrpSpPr>
        <p:grpSpPr>
          <a:xfrm>
            <a:off x="1196750" y="2386150"/>
            <a:ext cx="3435326" cy="2534054"/>
            <a:chOff x="1196750" y="2386150"/>
            <a:chExt cx="3435326" cy="2534054"/>
          </a:xfrm>
        </p:grpSpPr>
        <p:pic>
          <p:nvPicPr>
            <p:cNvPr id="338" name="Google Shape;338;p56"/>
            <p:cNvPicPr preferRelativeResize="0"/>
            <p:nvPr/>
          </p:nvPicPr>
          <p:blipFill rotWithShape="1">
            <a:blip r:embed="rId3">
              <a:alphaModFix/>
            </a:blip>
            <a:srcRect b="21574" l="0" r="0" t="0"/>
            <a:stretch/>
          </p:blipFill>
          <p:spPr>
            <a:xfrm>
              <a:off x="1196750" y="2386150"/>
              <a:ext cx="3435326" cy="2530450"/>
            </a:xfrm>
            <a:prstGeom prst="rect">
              <a:avLst/>
            </a:prstGeom>
            <a:noFill/>
            <a:ln>
              <a:noFill/>
            </a:ln>
          </p:spPr>
        </p:pic>
        <p:sp>
          <p:nvSpPr>
            <p:cNvPr id="339" name="Google Shape;339;p56"/>
            <p:cNvSpPr/>
            <p:nvPr/>
          </p:nvSpPr>
          <p:spPr>
            <a:xfrm>
              <a:off x="1309225" y="4718304"/>
              <a:ext cx="273000" cy="201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57"/>
          <p:cNvSpPr txBox="1"/>
          <p:nvPr>
            <p:ph type="title"/>
          </p:nvPr>
        </p:nvSpPr>
        <p:spPr>
          <a:xfrm>
            <a:off x="1309219" y="58358"/>
            <a:ext cx="64671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2100">
                <a:solidFill>
                  <a:schemeClr val="lt1"/>
                </a:solidFill>
              </a:rPr>
              <a:t>Introduction</a:t>
            </a:r>
            <a:endParaRPr b="1" sz="2100">
              <a:solidFill>
                <a:schemeClr val="lt1"/>
              </a:solidFill>
            </a:endParaRPr>
          </a:p>
        </p:txBody>
      </p:sp>
      <p:sp>
        <p:nvSpPr>
          <p:cNvPr id="345" name="Google Shape;345;p57"/>
          <p:cNvSpPr txBox="1"/>
          <p:nvPr/>
        </p:nvSpPr>
        <p:spPr>
          <a:xfrm>
            <a:off x="1309225" y="736150"/>
            <a:ext cx="6467100" cy="16500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Today's superconducting transmon qubit hardware is developing. </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Academic labs don't have the resources to do big error correction experiments. They can typically cool devices with ~10 qubits.</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What kind of science can be done on the scale of 10 qubits?</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World-leading searches for dark matter. </a:t>
            </a:r>
            <a:endParaRPr sz="1700">
              <a:solidFill>
                <a:schemeClr val="dk1"/>
              </a:solidFill>
              <a:latin typeface="Calibri"/>
              <a:ea typeface="Calibri"/>
              <a:cs typeface="Calibri"/>
              <a:sym typeface="Calibri"/>
            </a:endParaRPr>
          </a:p>
        </p:txBody>
      </p:sp>
      <p:pic>
        <p:nvPicPr>
          <p:cNvPr id="346" name="Google Shape;346;p57"/>
          <p:cNvPicPr preferRelativeResize="0"/>
          <p:nvPr/>
        </p:nvPicPr>
        <p:blipFill rotWithShape="1">
          <a:blip r:embed="rId3">
            <a:alphaModFix/>
          </a:blip>
          <a:srcRect b="0" l="0" r="0" t="77029"/>
          <a:stretch/>
        </p:blipFill>
        <p:spPr>
          <a:xfrm>
            <a:off x="4742125" y="2417824"/>
            <a:ext cx="3435326" cy="741149"/>
          </a:xfrm>
          <a:prstGeom prst="rect">
            <a:avLst/>
          </a:prstGeom>
          <a:noFill/>
          <a:ln>
            <a:noFill/>
          </a:ln>
        </p:spPr>
      </p:pic>
      <p:sp>
        <p:nvSpPr>
          <p:cNvPr id="347" name="Google Shape;347;p57"/>
          <p:cNvSpPr txBox="1"/>
          <p:nvPr/>
        </p:nvSpPr>
        <p:spPr>
          <a:xfrm>
            <a:off x="4927975" y="3282450"/>
            <a:ext cx="4044900" cy="1242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chemeClr val="dk1"/>
                </a:solidFill>
                <a:latin typeface="Calibri"/>
                <a:ea typeface="Calibri"/>
                <a:cs typeface="Calibri"/>
                <a:sym typeface="Calibri"/>
              </a:rPr>
              <a:t>Braggio et al chip has relatively few components: a single counting qubit (purple) with a Purcell filter (yellow), a tunable receiving resonator (pink), and a readout resonator (green) </a:t>
            </a:r>
            <a:r>
              <a:rPr b="1" lang="en" sz="1700">
                <a:solidFill>
                  <a:schemeClr val="dk1"/>
                </a:solidFill>
                <a:latin typeface="Calibri"/>
                <a:ea typeface="Calibri"/>
                <a:cs typeface="Calibri"/>
                <a:sym typeface="Calibri"/>
              </a:rPr>
              <a:t>✅</a:t>
            </a:r>
            <a:endParaRPr sz="1200"/>
          </a:p>
        </p:txBody>
      </p:sp>
      <p:grpSp>
        <p:nvGrpSpPr>
          <p:cNvPr id="348" name="Google Shape;348;p57"/>
          <p:cNvGrpSpPr/>
          <p:nvPr/>
        </p:nvGrpSpPr>
        <p:grpSpPr>
          <a:xfrm>
            <a:off x="1196750" y="2386150"/>
            <a:ext cx="3435326" cy="2534054"/>
            <a:chOff x="1196750" y="2386150"/>
            <a:chExt cx="3435326" cy="2534054"/>
          </a:xfrm>
        </p:grpSpPr>
        <p:pic>
          <p:nvPicPr>
            <p:cNvPr id="349" name="Google Shape;349;p57"/>
            <p:cNvPicPr preferRelativeResize="0"/>
            <p:nvPr/>
          </p:nvPicPr>
          <p:blipFill rotWithShape="1">
            <a:blip r:embed="rId3">
              <a:alphaModFix/>
            </a:blip>
            <a:srcRect b="21574" l="0" r="0" t="0"/>
            <a:stretch/>
          </p:blipFill>
          <p:spPr>
            <a:xfrm>
              <a:off x="1196750" y="2386150"/>
              <a:ext cx="3435326" cy="2530450"/>
            </a:xfrm>
            <a:prstGeom prst="rect">
              <a:avLst/>
            </a:prstGeom>
            <a:noFill/>
            <a:ln>
              <a:noFill/>
            </a:ln>
          </p:spPr>
        </p:pic>
        <p:sp>
          <p:nvSpPr>
            <p:cNvPr id="350" name="Google Shape;350;p57"/>
            <p:cNvSpPr/>
            <p:nvPr/>
          </p:nvSpPr>
          <p:spPr>
            <a:xfrm>
              <a:off x="1309225" y="4718304"/>
              <a:ext cx="273000" cy="201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58"/>
          <p:cNvSpPr txBox="1"/>
          <p:nvPr>
            <p:ph type="title"/>
          </p:nvPr>
        </p:nvSpPr>
        <p:spPr>
          <a:xfrm>
            <a:off x="1309219" y="58358"/>
            <a:ext cx="64671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2100">
                <a:solidFill>
                  <a:schemeClr val="lt1"/>
                </a:solidFill>
              </a:rPr>
              <a:t>Introduction</a:t>
            </a:r>
            <a:endParaRPr b="1" sz="2100">
              <a:solidFill>
                <a:schemeClr val="lt1"/>
              </a:solidFill>
            </a:endParaRPr>
          </a:p>
        </p:txBody>
      </p:sp>
      <p:sp>
        <p:nvSpPr>
          <p:cNvPr id="356" name="Google Shape;356;p58"/>
          <p:cNvSpPr txBox="1"/>
          <p:nvPr/>
        </p:nvSpPr>
        <p:spPr>
          <a:xfrm>
            <a:off x="1309225" y="736150"/>
            <a:ext cx="6467100" cy="16500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Today's superconducting transmon qubit hardware is developing. </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Academic labs don't have the resources to do big error correction experiments. They can typically cool devices with ~10 qubits.</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What kind of science can be done on the scale of 10 qubits?</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World-leading searches for dark matter. </a:t>
            </a:r>
            <a:endParaRPr sz="1700">
              <a:solidFill>
                <a:schemeClr val="dk1"/>
              </a:solidFill>
              <a:latin typeface="Calibri"/>
              <a:ea typeface="Calibri"/>
              <a:cs typeface="Calibri"/>
              <a:sym typeface="Calibri"/>
            </a:endParaRPr>
          </a:p>
        </p:txBody>
      </p:sp>
      <p:pic>
        <p:nvPicPr>
          <p:cNvPr id="357" name="Google Shape;357;p58"/>
          <p:cNvPicPr preferRelativeResize="0"/>
          <p:nvPr/>
        </p:nvPicPr>
        <p:blipFill rotWithShape="1">
          <a:blip r:embed="rId3">
            <a:alphaModFix/>
          </a:blip>
          <a:srcRect b="0" l="0" r="0" t="77029"/>
          <a:stretch/>
        </p:blipFill>
        <p:spPr>
          <a:xfrm>
            <a:off x="4742125" y="2417824"/>
            <a:ext cx="3435326" cy="741149"/>
          </a:xfrm>
          <a:prstGeom prst="rect">
            <a:avLst/>
          </a:prstGeom>
          <a:noFill/>
          <a:ln>
            <a:noFill/>
          </a:ln>
        </p:spPr>
      </p:pic>
      <p:sp>
        <p:nvSpPr>
          <p:cNvPr id="358" name="Google Shape;358;p58"/>
          <p:cNvSpPr txBox="1"/>
          <p:nvPr/>
        </p:nvSpPr>
        <p:spPr>
          <a:xfrm>
            <a:off x="4805600" y="3190650"/>
            <a:ext cx="4077300" cy="1508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chemeClr val="dk1"/>
                </a:solidFill>
                <a:latin typeface="Calibri"/>
                <a:ea typeface="Calibri"/>
                <a:cs typeface="Calibri"/>
                <a:sym typeface="Calibri"/>
              </a:rPr>
              <a:t>Even better, some detection protocols like in Dixit et al, are insensitive to qubit T1 time, because they detect on the qubit parity switching. You can still count the number of parity switches even if T1 happens</a:t>
            </a:r>
            <a:r>
              <a:rPr lang="en" sz="1500">
                <a:solidFill>
                  <a:schemeClr val="dk1"/>
                </a:solidFill>
                <a:latin typeface="Calibri"/>
                <a:ea typeface="Calibri"/>
                <a:cs typeface="Calibri"/>
                <a:sym typeface="Calibri"/>
              </a:rPr>
              <a:t> (telegraph signal)</a:t>
            </a:r>
            <a:r>
              <a:rPr lang="en" sz="1500">
                <a:solidFill>
                  <a:schemeClr val="dk1"/>
                </a:solidFill>
                <a:latin typeface="Calibri"/>
                <a:ea typeface="Calibri"/>
                <a:cs typeface="Calibri"/>
                <a:sym typeface="Calibri"/>
              </a:rPr>
              <a:t> </a:t>
            </a:r>
            <a:r>
              <a:rPr b="1" lang="en" sz="1700">
                <a:solidFill>
                  <a:schemeClr val="dk1"/>
                </a:solidFill>
                <a:latin typeface="Calibri"/>
                <a:ea typeface="Calibri"/>
                <a:cs typeface="Calibri"/>
                <a:sym typeface="Calibri"/>
              </a:rPr>
              <a:t>✅</a:t>
            </a:r>
            <a:endParaRPr sz="1500">
              <a:solidFill>
                <a:schemeClr val="dk1"/>
              </a:solidFill>
              <a:latin typeface="Calibri"/>
              <a:ea typeface="Calibri"/>
              <a:cs typeface="Calibri"/>
              <a:sym typeface="Calibri"/>
            </a:endParaRPr>
          </a:p>
        </p:txBody>
      </p:sp>
      <p:grpSp>
        <p:nvGrpSpPr>
          <p:cNvPr id="359" name="Google Shape;359;p58"/>
          <p:cNvGrpSpPr/>
          <p:nvPr/>
        </p:nvGrpSpPr>
        <p:grpSpPr>
          <a:xfrm>
            <a:off x="1196750" y="2386150"/>
            <a:ext cx="3435326" cy="2534054"/>
            <a:chOff x="1196750" y="2386150"/>
            <a:chExt cx="3435326" cy="2534054"/>
          </a:xfrm>
        </p:grpSpPr>
        <p:pic>
          <p:nvPicPr>
            <p:cNvPr id="360" name="Google Shape;360;p58"/>
            <p:cNvPicPr preferRelativeResize="0"/>
            <p:nvPr/>
          </p:nvPicPr>
          <p:blipFill rotWithShape="1">
            <a:blip r:embed="rId3">
              <a:alphaModFix/>
            </a:blip>
            <a:srcRect b="21574" l="0" r="0" t="0"/>
            <a:stretch/>
          </p:blipFill>
          <p:spPr>
            <a:xfrm>
              <a:off x="1196750" y="2386150"/>
              <a:ext cx="3435326" cy="2530450"/>
            </a:xfrm>
            <a:prstGeom prst="rect">
              <a:avLst/>
            </a:prstGeom>
            <a:noFill/>
            <a:ln>
              <a:noFill/>
            </a:ln>
          </p:spPr>
        </p:pic>
        <p:sp>
          <p:nvSpPr>
            <p:cNvPr id="361" name="Google Shape;361;p58"/>
            <p:cNvSpPr/>
            <p:nvPr/>
          </p:nvSpPr>
          <p:spPr>
            <a:xfrm>
              <a:off x="1309225" y="4718304"/>
              <a:ext cx="273000" cy="201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59"/>
          <p:cNvSpPr txBox="1"/>
          <p:nvPr>
            <p:ph type="title"/>
          </p:nvPr>
        </p:nvSpPr>
        <p:spPr>
          <a:xfrm>
            <a:off x="1309219" y="58358"/>
            <a:ext cx="64671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2100">
                <a:solidFill>
                  <a:schemeClr val="lt1"/>
                </a:solidFill>
              </a:rPr>
              <a:t>Introduction</a:t>
            </a:r>
            <a:endParaRPr b="1" sz="2100">
              <a:solidFill>
                <a:schemeClr val="lt1"/>
              </a:solidFill>
            </a:endParaRPr>
          </a:p>
        </p:txBody>
      </p:sp>
      <p:sp>
        <p:nvSpPr>
          <p:cNvPr id="367" name="Google Shape;367;p59"/>
          <p:cNvSpPr txBox="1"/>
          <p:nvPr/>
        </p:nvSpPr>
        <p:spPr>
          <a:xfrm>
            <a:off x="1309225" y="736150"/>
            <a:ext cx="6467100" cy="16500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Today's superconducting transmon qubit hardware is developing. </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Academic labs don't have the resources to do big error correction experiments. They can typically cool devices with ~10 qubits.</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What kind of science can be done on the scale of 10 qubits?</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World-leading searches for dark matter. </a:t>
            </a:r>
            <a:endParaRPr sz="1700">
              <a:solidFill>
                <a:schemeClr val="dk1"/>
              </a:solidFill>
              <a:latin typeface="Calibri"/>
              <a:ea typeface="Calibri"/>
              <a:cs typeface="Calibri"/>
              <a:sym typeface="Calibri"/>
            </a:endParaRPr>
          </a:p>
        </p:txBody>
      </p:sp>
      <p:pic>
        <p:nvPicPr>
          <p:cNvPr id="368" name="Google Shape;368;p59"/>
          <p:cNvPicPr preferRelativeResize="0"/>
          <p:nvPr/>
        </p:nvPicPr>
        <p:blipFill rotWithShape="1">
          <a:blip r:embed="rId3">
            <a:alphaModFix/>
          </a:blip>
          <a:srcRect b="0" l="0" r="0" t="77029"/>
          <a:stretch/>
        </p:blipFill>
        <p:spPr>
          <a:xfrm>
            <a:off x="4742125" y="2417824"/>
            <a:ext cx="3435326" cy="741149"/>
          </a:xfrm>
          <a:prstGeom prst="rect">
            <a:avLst/>
          </a:prstGeom>
          <a:noFill/>
          <a:ln>
            <a:noFill/>
          </a:ln>
        </p:spPr>
      </p:pic>
      <p:sp>
        <p:nvSpPr>
          <p:cNvPr id="369" name="Google Shape;369;p59"/>
          <p:cNvSpPr txBox="1"/>
          <p:nvPr/>
        </p:nvSpPr>
        <p:spPr>
          <a:xfrm>
            <a:off x="4805600" y="3190650"/>
            <a:ext cx="4077300" cy="147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chemeClr val="dk1"/>
                </a:solidFill>
                <a:latin typeface="Calibri"/>
                <a:ea typeface="Calibri"/>
                <a:cs typeface="Calibri"/>
                <a:sym typeface="Calibri"/>
              </a:rPr>
              <a:t>However, </a:t>
            </a:r>
            <a:r>
              <a:rPr b="1" lang="en" sz="1500">
                <a:solidFill>
                  <a:schemeClr val="dk1"/>
                </a:solidFill>
                <a:latin typeface="Calibri"/>
                <a:ea typeface="Calibri"/>
                <a:cs typeface="Calibri"/>
                <a:sym typeface="Calibri"/>
              </a:rPr>
              <a:t>long T1 (high quality factor) is needed</a:t>
            </a:r>
            <a:r>
              <a:rPr lang="en" sz="1500">
                <a:solidFill>
                  <a:schemeClr val="dk1"/>
                </a:solidFill>
                <a:latin typeface="Calibri"/>
                <a:ea typeface="Calibri"/>
                <a:cs typeface="Calibri"/>
                <a:sym typeface="Calibri"/>
              </a:rPr>
              <a:t> for an axion search chip, as the on-chip resonator receiving the signal (pink) must have a high quality factor </a:t>
            </a:r>
            <a:r>
              <a:rPr lang="en" sz="1500">
                <a:solidFill>
                  <a:schemeClr val="dk1"/>
                </a:solidFill>
                <a:latin typeface="Calibri"/>
                <a:ea typeface="Calibri"/>
                <a:cs typeface="Calibri"/>
                <a:sym typeface="Calibri"/>
              </a:rPr>
              <a:t>close to that of</a:t>
            </a:r>
            <a:r>
              <a:rPr lang="en" sz="1500">
                <a:solidFill>
                  <a:schemeClr val="dk1"/>
                </a:solidFill>
                <a:latin typeface="Calibri"/>
                <a:ea typeface="Calibri"/>
                <a:cs typeface="Calibri"/>
                <a:sym typeface="Calibri"/>
              </a:rPr>
              <a:t> the “axion cavity” in a B field (Q~1e6, rings up with axion signal)</a:t>
            </a:r>
            <a:endParaRPr sz="1500">
              <a:solidFill>
                <a:schemeClr val="dk1"/>
              </a:solidFill>
              <a:latin typeface="Calibri"/>
              <a:ea typeface="Calibri"/>
              <a:cs typeface="Calibri"/>
              <a:sym typeface="Calibri"/>
            </a:endParaRPr>
          </a:p>
        </p:txBody>
      </p:sp>
      <p:grpSp>
        <p:nvGrpSpPr>
          <p:cNvPr id="370" name="Google Shape;370;p59"/>
          <p:cNvGrpSpPr/>
          <p:nvPr/>
        </p:nvGrpSpPr>
        <p:grpSpPr>
          <a:xfrm>
            <a:off x="1196750" y="2386150"/>
            <a:ext cx="3435326" cy="2534054"/>
            <a:chOff x="1196750" y="2386150"/>
            <a:chExt cx="3435326" cy="2534054"/>
          </a:xfrm>
        </p:grpSpPr>
        <p:pic>
          <p:nvPicPr>
            <p:cNvPr id="371" name="Google Shape;371;p59"/>
            <p:cNvPicPr preferRelativeResize="0"/>
            <p:nvPr/>
          </p:nvPicPr>
          <p:blipFill rotWithShape="1">
            <a:blip r:embed="rId3">
              <a:alphaModFix/>
            </a:blip>
            <a:srcRect b="21574" l="0" r="0" t="0"/>
            <a:stretch/>
          </p:blipFill>
          <p:spPr>
            <a:xfrm>
              <a:off x="1196750" y="2386150"/>
              <a:ext cx="3435326" cy="2530450"/>
            </a:xfrm>
            <a:prstGeom prst="rect">
              <a:avLst/>
            </a:prstGeom>
            <a:noFill/>
            <a:ln>
              <a:noFill/>
            </a:ln>
          </p:spPr>
        </p:pic>
        <p:sp>
          <p:nvSpPr>
            <p:cNvPr id="372" name="Google Shape;372;p59"/>
            <p:cNvSpPr/>
            <p:nvPr/>
          </p:nvSpPr>
          <p:spPr>
            <a:xfrm>
              <a:off x="1309225" y="4718304"/>
              <a:ext cx="273000" cy="201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60"/>
          <p:cNvSpPr txBox="1"/>
          <p:nvPr>
            <p:ph type="title"/>
          </p:nvPr>
        </p:nvSpPr>
        <p:spPr>
          <a:xfrm>
            <a:off x="1309219" y="58358"/>
            <a:ext cx="64671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2100">
                <a:solidFill>
                  <a:schemeClr val="lt1"/>
                </a:solidFill>
              </a:rPr>
              <a:t>Introduction</a:t>
            </a:r>
            <a:endParaRPr b="1" sz="2100">
              <a:solidFill>
                <a:schemeClr val="lt1"/>
              </a:solidFill>
            </a:endParaRPr>
          </a:p>
        </p:txBody>
      </p:sp>
      <p:sp>
        <p:nvSpPr>
          <p:cNvPr id="378" name="Google Shape;378;p60"/>
          <p:cNvSpPr txBox="1"/>
          <p:nvPr/>
        </p:nvSpPr>
        <p:spPr>
          <a:xfrm>
            <a:off x="1309225" y="736150"/>
            <a:ext cx="6467100" cy="16500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Today's superconducting transmon qubit hardware is developing. </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Academic labs don't have the resources to do big error correction experiments. They can typically cool devices with ~10 qubits.</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What kind of science can be done on the scale of 10 qubits?</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World-leading searches for dark matter. </a:t>
            </a:r>
            <a:endParaRPr sz="1700">
              <a:solidFill>
                <a:schemeClr val="dk1"/>
              </a:solidFill>
              <a:latin typeface="Calibri"/>
              <a:ea typeface="Calibri"/>
              <a:cs typeface="Calibri"/>
              <a:sym typeface="Calibri"/>
            </a:endParaRPr>
          </a:p>
        </p:txBody>
      </p:sp>
      <p:sp>
        <p:nvSpPr>
          <p:cNvPr id="379" name="Google Shape;379;p60"/>
          <p:cNvSpPr txBox="1"/>
          <p:nvPr/>
        </p:nvSpPr>
        <p:spPr>
          <a:xfrm>
            <a:off x="686650" y="2837788"/>
            <a:ext cx="3623400" cy="1212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chemeClr val="dk1"/>
                </a:solidFill>
                <a:latin typeface="Calibri"/>
                <a:ea typeface="Calibri"/>
                <a:cs typeface="Calibri"/>
                <a:sym typeface="Calibri"/>
              </a:rPr>
              <a:t>Furthermore, </a:t>
            </a:r>
            <a:r>
              <a:rPr b="1" lang="en" sz="1500">
                <a:solidFill>
                  <a:schemeClr val="dk1"/>
                </a:solidFill>
                <a:latin typeface="Calibri"/>
                <a:ea typeface="Calibri"/>
                <a:cs typeface="Calibri"/>
                <a:sym typeface="Calibri"/>
              </a:rPr>
              <a:t>we want to tune</a:t>
            </a:r>
            <a:r>
              <a:rPr lang="en" sz="1500">
                <a:solidFill>
                  <a:schemeClr val="dk1"/>
                </a:solidFill>
                <a:latin typeface="Calibri"/>
                <a:ea typeface="Calibri"/>
                <a:cs typeface="Calibri"/>
                <a:sym typeface="Calibri"/>
              </a:rPr>
              <a:t> </a:t>
            </a:r>
            <a:r>
              <a:rPr b="1" lang="en" sz="1500">
                <a:solidFill>
                  <a:schemeClr val="dk1"/>
                </a:solidFill>
                <a:latin typeface="Calibri"/>
                <a:ea typeface="Calibri"/>
                <a:cs typeface="Calibri"/>
                <a:sym typeface="Calibri"/>
              </a:rPr>
              <a:t>across a wide band</a:t>
            </a:r>
            <a:r>
              <a:rPr lang="en" sz="1500">
                <a:solidFill>
                  <a:schemeClr val="dk1"/>
                </a:solidFill>
                <a:latin typeface="Calibri"/>
                <a:ea typeface="Calibri"/>
                <a:cs typeface="Calibri"/>
                <a:sym typeface="Calibri"/>
              </a:rPr>
              <a:t> to search for the axion, it could be anywhere between 3-30 GHz… </a:t>
            </a:r>
            <a:endParaRPr sz="1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500">
                <a:solidFill>
                  <a:schemeClr val="dk1"/>
                </a:solidFill>
                <a:latin typeface="Calibri"/>
                <a:ea typeface="Calibri"/>
                <a:cs typeface="Calibri"/>
                <a:sym typeface="Calibri"/>
              </a:rPr>
              <a:t>Braggio et al searched in a 5 MHz band.</a:t>
            </a:r>
            <a:endParaRPr sz="1500">
              <a:solidFill>
                <a:schemeClr val="dk1"/>
              </a:solidFill>
              <a:latin typeface="Calibri"/>
              <a:ea typeface="Calibri"/>
              <a:cs typeface="Calibri"/>
              <a:sym typeface="Calibri"/>
            </a:endParaRPr>
          </a:p>
        </p:txBody>
      </p:sp>
      <p:pic>
        <p:nvPicPr>
          <p:cNvPr id="380" name="Google Shape;380;p60"/>
          <p:cNvPicPr preferRelativeResize="0"/>
          <p:nvPr/>
        </p:nvPicPr>
        <p:blipFill>
          <a:blip r:embed="rId3">
            <a:alphaModFix/>
          </a:blip>
          <a:stretch>
            <a:fillRect/>
          </a:stretch>
        </p:blipFill>
        <p:spPr>
          <a:xfrm>
            <a:off x="4398097" y="2356125"/>
            <a:ext cx="4358449" cy="21753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61"/>
          <p:cNvSpPr txBox="1"/>
          <p:nvPr>
            <p:ph type="title"/>
          </p:nvPr>
        </p:nvSpPr>
        <p:spPr>
          <a:xfrm>
            <a:off x="1309219" y="58358"/>
            <a:ext cx="64671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2100">
                <a:solidFill>
                  <a:schemeClr val="lt1"/>
                </a:solidFill>
              </a:rPr>
              <a:t>Introduction</a:t>
            </a:r>
            <a:endParaRPr b="1" sz="2100">
              <a:solidFill>
                <a:schemeClr val="lt1"/>
              </a:solidFill>
            </a:endParaRPr>
          </a:p>
        </p:txBody>
      </p:sp>
      <p:sp>
        <p:nvSpPr>
          <p:cNvPr id="386" name="Google Shape;386;p61"/>
          <p:cNvSpPr txBox="1"/>
          <p:nvPr/>
        </p:nvSpPr>
        <p:spPr>
          <a:xfrm>
            <a:off x="1309225" y="736150"/>
            <a:ext cx="6467100" cy="16500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Today's superconducting transmon qubit hardware is developing. </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Academic labs don't have the resources to do big error correction experiments. They can typically cool devices with ~10 qubits.</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What kind of science can be done on the scale of 10 qubits?</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World-leading searches for dark matter. </a:t>
            </a:r>
            <a:endParaRPr sz="1700">
              <a:solidFill>
                <a:schemeClr val="dk1"/>
              </a:solidFill>
              <a:latin typeface="Calibri"/>
              <a:ea typeface="Calibri"/>
              <a:cs typeface="Calibri"/>
              <a:sym typeface="Calibri"/>
            </a:endParaRPr>
          </a:p>
        </p:txBody>
      </p:sp>
      <p:sp>
        <p:nvSpPr>
          <p:cNvPr id="387" name="Google Shape;387;p61"/>
          <p:cNvSpPr txBox="1"/>
          <p:nvPr/>
        </p:nvSpPr>
        <p:spPr>
          <a:xfrm>
            <a:off x="895050" y="2466600"/>
            <a:ext cx="7725000" cy="1743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500">
                <a:solidFill>
                  <a:schemeClr val="dk1"/>
                </a:solidFill>
                <a:latin typeface="Calibri"/>
                <a:ea typeface="Calibri"/>
                <a:cs typeface="Calibri"/>
                <a:sym typeface="Calibri"/>
              </a:rPr>
              <a:t>Our major problem: </a:t>
            </a:r>
            <a:r>
              <a:rPr lang="en" sz="1500" u="sng">
                <a:solidFill>
                  <a:schemeClr val="dk1"/>
                </a:solidFill>
                <a:latin typeface="Calibri"/>
                <a:ea typeface="Calibri"/>
                <a:cs typeface="Calibri"/>
                <a:sym typeface="Calibri"/>
              </a:rPr>
              <a:t>The</a:t>
            </a:r>
            <a:r>
              <a:rPr lang="en" sz="1500" u="sng">
                <a:solidFill>
                  <a:schemeClr val="dk1"/>
                </a:solidFill>
                <a:latin typeface="Calibri"/>
                <a:ea typeface="Calibri"/>
                <a:cs typeface="Calibri"/>
                <a:sym typeface="Calibri"/>
              </a:rPr>
              <a:t> Purcell effect</a:t>
            </a:r>
            <a:r>
              <a:rPr lang="en" sz="1500">
                <a:solidFill>
                  <a:schemeClr val="dk1"/>
                </a:solidFill>
                <a:latin typeface="Calibri"/>
                <a:ea typeface="Calibri"/>
                <a:cs typeface="Calibri"/>
                <a:sym typeface="Calibri"/>
              </a:rPr>
              <a:t> causes radiative T1 decay (Purcell decay) into the environment for high frequency signals (starts limiting T1 at ~6 GHz typically), preventing us from </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AutoNum type="arabicPeriod"/>
            </a:pPr>
            <a:r>
              <a:rPr lang="en" sz="1500">
                <a:solidFill>
                  <a:schemeClr val="dk1"/>
                </a:solidFill>
                <a:latin typeface="Calibri"/>
                <a:ea typeface="Calibri"/>
                <a:cs typeface="Calibri"/>
                <a:sym typeface="Calibri"/>
              </a:rPr>
              <a:t>Tuning to high frequencies in order to search for the axion in a wide band</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AutoNum type="arabicPeriod"/>
            </a:pPr>
            <a:r>
              <a:rPr lang="en" sz="1500">
                <a:solidFill>
                  <a:schemeClr val="dk1"/>
                </a:solidFill>
                <a:latin typeface="Calibri"/>
                <a:ea typeface="Calibri"/>
                <a:cs typeface="Calibri"/>
                <a:sym typeface="Calibri"/>
              </a:rPr>
              <a:t>Having a long-lived high-frequency qubit</a:t>
            </a:r>
            <a:r>
              <a:rPr lang="en" sz="1500">
                <a:solidFill>
                  <a:schemeClr val="dk1"/>
                </a:solidFill>
                <a:latin typeface="Calibri"/>
                <a:ea typeface="Calibri"/>
                <a:cs typeface="Calibri"/>
                <a:sym typeface="Calibri"/>
              </a:rPr>
              <a:t> (high freq → less thermal “dark counts”)</a:t>
            </a:r>
            <a:endParaRPr sz="1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500">
              <a:solidFill>
                <a:schemeClr val="dk1"/>
              </a:solidFill>
              <a:latin typeface="Calibri"/>
              <a:ea typeface="Calibri"/>
              <a:cs typeface="Calibri"/>
              <a:sym typeface="Calibri"/>
            </a:endParaRPr>
          </a:p>
        </p:txBody>
      </p:sp>
      <p:pic>
        <p:nvPicPr>
          <p:cNvPr id="388" name="Google Shape;388;p61"/>
          <p:cNvPicPr preferRelativeResize="0"/>
          <p:nvPr/>
        </p:nvPicPr>
        <p:blipFill>
          <a:blip r:embed="rId3">
            <a:alphaModFix/>
          </a:blip>
          <a:stretch>
            <a:fillRect/>
          </a:stretch>
        </p:blipFill>
        <p:spPr>
          <a:xfrm>
            <a:off x="1889125" y="3962250"/>
            <a:ext cx="2105025" cy="247650"/>
          </a:xfrm>
          <a:prstGeom prst="rect">
            <a:avLst/>
          </a:prstGeom>
          <a:noFill/>
          <a:ln>
            <a:noFill/>
          </a:ln>
        </p:spPr>
      </p:pic>
      <p:sp>
        <p:nvSpPr>
          <p:cNvPr id="389" name="Google Shape;389;p61"/>
          <p:cNvSpPr txBox="1"/>
          <p:nvPr/>
        </p:nvSpPr>
        <p:spPr>
          <a:xfrm>
            <a:off x="4162075" y="3725450"/>
            <a:ext cx="4610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where        is the qubit capacitance, and             is the frequency-dependent admittance from the qubit to the environment, at the qubit frequency.</a:t>
            </a:r>
            <a:endParaRPr>
              <a:latin typeface="Calibri"/>
              <a:ea typeface="Calibri"/>
              <a:cs typeface="Calibri"/>
              <a:sym typeface="Calibri"/>
            </a:endParaRPr>
          </a:p>
        </p:txBody>
      </p:sp>
      <p:pic>
        <p:nvPicPr>
          <p:cNvPr id="390" name="Google Shape;390;p61"/>
          <p:cNvPicPr preferRelativeResize="0"/>
          <p:nvPr/>
        </p:nvPicPr>
        <p:blipFill>
          <a:blip r:embed="rId4">
            <a:alphaModFix/>
          </a:blip>
          <a:stretch>
            <a:fillRect/>
          </a:stretch>
        </p:blipFill>
        <p:spPr>
          <a:xfrm>
            <a:off x="4759825" y="3852000"/>
            <a:ext cx="187100" cy="173725"/>
          </a:xfrm>
          <a:prstGeom prst="rect">
            <a:avLst/>
          </a:prstGeom>
          <a:noFill/>
          <a:ln>
            <a:noFill/>
          </a:ln>
        </p:spPr>
      </p:pic>
      <p:pic>
        <p:nvPicPr>
          <p:cNvPr id="391" name="Google Shape;391;p61"/>
          <p:cNvPicPr preferRelativeResize="0"/>
          <p:nvPr/>
        </p:nvPicPr>
        <p:blipFill>
          <a:blip r:embed="rId5">
            <a:alphaModFix/>
          </a:blip>
          <a:stretch>
            <a:fillRect/>
          </a:stretch>
        </p:blipFill>
        <p:spPr>
          <a:xfrm>
            <a:off x="7143075" y="3852000"/>
            <a:ext cx="427646" cy="1737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62"/>
          <p:cNvSpPr txBox="1"/>
          <p:nvPr>
            <p:ph type="title"/>
          </p:nvPr>
        </p:nvSpPr>
        <p:spPr>
          <a:xfrm>
            <a:off x="1309219" y="58358"/>
            <a:ext cx="64671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2100">
                <a:solidFill>
                  <a:schemeClr val="lt1"/>
                </a:solidFill>
              </a:rPr>
              <a:t>Introduction</a:t>
            </a:r>
            <a:endParaRPr b="1" sz="2100">
              <a:solidFill>
                <a:schemeClr val="lt1"/>
              </a:solidFill>
            </a:endParaRPr>
          </a:p>
        </p:txBody>
      </p:sp>
      <p:sp>
        <p:nvSpPr>
          <p:cNvPr id="397" name="Google Shape;397;p62"/>
          <p:cNvSpPr txBox="1"/>
          <p:nvPr/>
        </p:nvSpPr>
        <p:spPr>
          <a:xfrm>
            <a:off x="1309225" y="736150"/>
            <a:ext cx="6467100" cy="37827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Today's superconducting transmon qubit hardware is developing. </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Academic labs don't have the resources to do big error correction experiments. They can typically cool devices with ~10 qubits.</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What kind of science can be done on the scale of 10 qubits?</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World-leading searches for dark matter. </a:t>
            </a:r>
            <a:endParaRPr sz="1700">
              <a:solidFill>
                <a:schemeClr val="dk1"/>
              </a:solidFill>
              <a:latin typeface="Calibri"/>
              <a:ea typeface="Calibri"/>
              <a:cs typeface="Calibri"/>
              <a:sym typeface="Calibri"/>
            </a:endParaRPr>
          </a:p>
          <a:p>
            <a:pPr indent="-336550" lvl="1" marL="914400" rtl="0" algn="l">
              <a:spcBef>
                <a:spcPts val="0"/>
              </a:spcBef>
              <a:spcAft>
                <a:spcPts val="0"/>
              </a:spcAft>
              <a:buSzPts val="1700"/>
              <a:buFont typeface="Calibri"/>
              <a:buChar char="○"/>
            </a:pPr>
            <a:r>
              <a:rPr b="1" lang="en" sz="1700">
                <a:latin typeface="Calibri"/>
                <a:ea typeface="Calibri"/>
                <a:cs typeface="Calibri"/>
                <a:sym typeface="Calibri"/>
              </a:rPr>
              <a:t>Problem summary: </a:t>
            </a:r>
            <a:r>
              <a:rPr lang="en" sz="1700">
                <a:latin typeface="Calibri"/>
                <a:ea typeface="Calibri"/>
                <a:cs typeface="Calibri"/>
                <a:sym typeface="Calibri"/>
              </a:rPr>
              <a:t>today’s transmon qubits T1 times are too low and the bandwidth that qubits have high T1, is too low. Purcell decay is one design issue causing these problems. In trying to make our qubits better dark matter sensors, we must improve the device quality (T1) exactly as we must for quantum computing applications. So, we’re all trying to solve the same problem, but for different applications.</a:t>
            </a:r>
            <a:endParaRPr sz="1700">
              <a:latin typeface="Calibri"/>
              <a:ea typeface="Calibri"/>
              <a:cs typeface="Calibri"/>
              <a:sym typeface="Calibri"/>
            </a:endParaRPr>
          </a:p>
          <a:p>
            <a:pPr indent="-336550" lvl="1" marL="914400" rtl="0" algn="l">
              <a:lnSpc>
                <a:spcPct val="115000"/>
              </a:lnSpc>
              <a:spcBef>
                <a:spcPts val="0"/>
              </a:spcBef>
              <a:spcAft>
                <a:spcPts val="0"/>
              </a:spcAft>
              <a:buClr>
                <a:schemeClr val="dk1"/>
              </a:buClr>
              <a:buSzPts val="1700"/>
              <a:buFont typeface="Calibri"/>
              <a:buChar char="○"/>
            </a:pPr>
            <a:r>
              <a:rPr b="1" lang="en" sz="1700">
                <a:solidFill>
                  <a:schemeClr val="dk1"/>
                </a:solidFill>
                <a:latin typeface="Calibri"/>
                <a:ea typeface="Calibri"/>
                <a:cs typeface="Calibri"/>
                <a:sym typeface="Calibri"/>
              </a:rPr>
              <a:t>Basic R&amp;D for qubit coherence (T1) is still required!</a:t>
            </a:r>
            <a:endParaRPr b="1" sz="17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63"/>
          <p:cNvSpPr txBox="1"/>
          <p:nvPr>
            <p:ph type="title"/>
          </p:nvPr>
        </p:nvSpPr>
        <p:spPr>
          <a:xfrm>
            <a:off x="1055551" y="50850"/>
            <a:ext cx="70329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1900">
                <a:solidFill>
                  <a:schemeClr val="lt1"/>
                </a:solidFill>
              </a:rPr>
              <a:t>Very similar design challenge for quantum computing devices</a:t>
            </a:r>
            <a:endParaRPr b="1" sz="1900">
              <a:solidFill>
                <a:schemeClr val="lt1"/>
              </a:solidFill>
            </a:endParaRPr>
          </a:p>
        </p:txBody>
      </p:sp>
      <p:pic>
        <p:nvPicPr>
          <p:cNvPr id="403" name="Google Shape;403;p63"/>
          <p:cNvPicPr preferRelativeResize="0"/>
          <p:nvPr/>
        </p:nvPicPr>
        <p:blipFill>
          <a:blip r:embed="rId3">
            <a:alphaModFix/>
          </a:blip>
          <a:stretch>
            <a:fillRect/>
          </a:stretch>
        </p:blipFill>
        <p:spPr>
          <a:xfrm>
            <a:off x="1212000" y="1842725"/>
            <a:ext cx="3088050" cy="2773401"/>
          </a:xfrm>
          <a:prstGeom prst="rect">
            <a:avLst/>
          </a:prstGeom>
          <a:noFill/>
          <a:ln>
            <a:noFill/>
          </a:ln>
        </p:spPr>
      </p:pic>
      <p:pic>
        <p:nvPicPr>
          <p:cNvPr id="404" name="Google Shape;404;p63"/>
          <p:cNvPicPr preferRelativeResize="0"/>
          <p:nvPr/>
        </p:nvPicPr>
        <p:blipFill>
          <a:blip r:embed="rId4">
            <a:alphaModFix/>
          </a:blip>
          <a:stretch>
            <a:fillRect/>
          </a:stretch>
        </p:blipFill>
        <p:spPr>
          <a:xfrm>
            <a:off x="4359250" y="855253"/>
            <a:ext cx="3697725" cy="2514450"/>
          </a:xfrm>
          <a:prstGeom prst="rect">
            <a:avLst/>
          </a:prstGeom>
          <a:noFill/>
          <a:ln>
            <a:noFill/>
          </a:ln>
        </p:spPr>
      </p:pic>
      <p:pic>
        <p:nvPicPr>
          <p:cNvPr id="405" name="Google Shape;405;p63"/>
          <p:cNvPicPr preferRelativeResize="0"/>
          <p:nvPr/>
        </p:nvPicPr>
        <p:blipFill>
          <a:blip r:embed="rId5">
            <a:alphaModFix/>
          </a:blip>
          <a:stretch>
            <a:fillRect/>
          </a:stretch>
        </p:blipFill>
        <p:spPr>
          <a:xfrm>
            <a:off x="1212000" y="626650"/>
            <a:ext cx="3016700" cy="1216075"/>
          </a:xfrm>
          <a:prstGeom prst="rect">
            <a:avLst/>
          </a:prstGeom>
          <a:noFill/>
          <a:ln>
            <a:noFill/>
          </a:ln>
        </p:spPr>
      </p:pic>
      <p:sp>
        <p:nvSpPr>
          <p:cNvPr id="406" name="Google Shape;406;p63"/>
          <p:cNvSpPr txBox="1"/>
          <p:nvPr/>
        </p:nvSpPr>
        <p:spPr>
          <a:xfrm>
            <a:off x="4428950" y="3463050"/>
            <a:ext cx="3558300" cy="747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700">
                <a:solidFill>
                  <a:schemeClr val="dk1"/>
                </a:solidFill>
                <a:latin typeface="Calibri"/>
                <a:ea typeface="Calibri"/>
                <a:cs typeface="Calibri"/>
                <a:sym typeface="Calibri"/>
              </a:rPr>
              <a:t>Purcell/environmental noise sources add in parallel, making scaling difficult </a:t>
            </a:r>
            <a:endParaRPr sz="17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46"/>
          <p:cNvPicPr preferRelativeResize="0"/>
          <p:nvPr/>
        </p:nvPicPr>
        <p:blipFill rotWithShape="1">
          <a:blip r:embed="rId3">
            <a:alphaModFix/>
          </a:blip>
          <a:srcRect b="0" l="5799" r="5799" t="0"/>
          <a:stretch/>
        </p:blipFill>
        <p:spPr>
          <a:xfrm>
            <a:off x="3320305" y="644860"/>
            <a:ext cx="916500" cy="1186500"/>
          </a:xfrm>
          <a:prstGeom prst="parallelogram">
            <a:avLst>
              <a:gd fmla="val 25000" name="adj"/>
            </a:avLst>
          </a:prstGeom>
          <a:noFill/>
          <a:ln cap="flat" cmpd="sng" w="28575">
            <a:solidFill>
              <a:srgbClr val="A53F51"/>
            </a:solidFill>
            <a:prstDash val="solid"/>
            <a:round/>
            <a:headEnd len="sm" w="sm" type="none"/>
            <a:tailEnd len="sm" w="sm" type="none"/>
          </a:ln>
        </p:spPr>
      </p:pic>
      <p:sp>
        <p:nvSpPr>
          <p:cNvPr id="241" name="Google Shape;241;p46"/>
          <p:cNvSpPr txBox="1"/>
          <p:nvPr/>
        </p:nvSpPr>
        <p:spPr>
          <a:xfrm>
            <a:off x="2964938" y="1890033"/>
            <a:ext cx="1620300" cy="524100"/>
          </a:xfrm>
          <a:prstGeom prst="rect">
            <a:avLst/>
          </a:prstGeom>
          <a:gradFill>
            <a:gsLst>
              <a:gs pos="0">
                <a:srgbClr val="00023A"/>
              </a:gs>
              <a:gs pos="50000">
                <a:srgbClr val="A53F51"/>
              </a:gs>
              <a:gs pos="100000">
                <a:srgbClr val="E7995A"/>
              </a:gs>
            </a:gsLst>
            <a:lin ang="10200138" scaled="0"/>
          </a:gradFill>
          <a:ln>
            <a:noFill/>
          </a:ln>
        </p:spPr>
        <p:txBody>
          <a:bodyPr anchorCtr="0" anchor="ctr" bIns="45700" lIns="91425" spcFirstLastPara="1" rIns="91425" wrap="square" tIns="45700">
            <a:normAutofit lnSpcReduction="20000"/>
          </a:bodyPr>
          <a:lstStyle/>
          <a:p>
            <a:pPr indent="0" lvl="0" marL="0" marR="0" rtl="0" algn="ctr">
              <a:lnSpc>
                <a:spcPct val="90000"/>
              </a:lnSpc>
              <a:spcBef>
                <a:spcPts val="0"/>
              </a:spcBef>
              <a:spcAft>
                <a:spcPts val="0"/>
              </a:spcAft>
              <a:buClr>
                <a:srgbClr val="000000"/>
              </a:buClr>
              <a:buSzPts val="900"/>
              <a:buFont typeface="Arial"/>
              <a:buNone/>
            </a:pPr>
            <a:r>
              <a:rPr lang="en" sz="900">
                <a:solidFill>
                  <a:srgbClr val="FFFFFF"/>
                </a:solidFill>
                <a:latin typeface="Calibri"/>
                <a:ea typeface="Calibri"/>
                <a:cs typeface="Calibri"/>
                <a:sym typeface="Calibri"/>
              </a:rPr>
              <a:t>GRACE BRATRUD (Fermilab/Northwestern)</a:t>
            </a:r>
            <a:endParaRPr sz="900">
              <a:solidFill>
                <a:srgbClr val="FFFFFF"/>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900"/>
              <a:buFont typeface="Arial"/>
              <a:buNone/>
            </a:pPr>
            <a:r>
              <a:rPr lang="en" sz="900">
                <a:solidFill>
                  <a:srgbClr val="FFFFFF"/>
                </a:solidFill>
                <a:latin typeface="Calibri"/>
                <a:ea typeface="Calibri"/>
                <a:cs typeface="Calibri"/>
                <a:sym typeface="Calibri"/>
              </a:rPr>
              <a:t>gracebratrud2027@</a:t>
            </a:r>
            <a:endParaRPr sz="900">
              <a:solidFill>
                <a:srgbClr val="FFFFFF"/>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900"/>
              <a:buFont typeface="Arial"/>
              <a:buNone/>
            </a:pPr>
            <a:r>
              <a:rPr lang="en" sz="900">
                <a:solidFill>
                  <a:srgbClr val="FFFFFF"/>
                </a:solidFill>
                <a:latin typeface="Calibri"/>
                <a:ea typeface="Calibri"/>
                <a:cs typeface="Calibri"/>
                <a:sym typeface="Calibri"/>
              </a:rPr>
              <a:t>u.northwestern.edu </a:t>
            </a:r>
            <a:endParaRPr sz="900">
              <a:solidFill>
                <a:srgbClr val="FFFFFF"/>
              </a:solidFill>
              <a:latin typeface="Calibri"/>
              <a:ea typeface="Calibri"/>
              <a:cs typeface="Calibri"/>
              <a:sym typeface="Calibri"/>
            </a:endParaRPr>
          </a:p>
        </p:txBody>
      </p:sp>
      <p:sp>
        <p:nvSpPr>
          <p:cNvPr id="242" name="Google Shape;242;p46"/>
          <p:cNvSpPr txBox="1"/>
          <p:nvPr/>
        </p:nvSpPr>
        <p:spPr>
          <a:xfrm>
            <a:off x="3020585" y="3878507"/>
            <a:ext cx="1509000" cy="524100"/>
          </a:xfrm>
          <a:prstGeom prst="rect">
            <a:avLst/>
          </a:prstGeom>
          <a:gradFill>
            <a:gsLst>
              <a:gs pos="0">
                <a:srgbClr val="00023A"/>
              </a:gs>
              <a:gs pos="50000">
                <a:srgbClr val="A53F51"/>
              </a:gs>
              <a:gs pos="100000">
                <a:srgbClr val="E7995A"/>
              </a:gs>
            </a:gsLst>
            <a:lin ang="10200138" scaled="0"/>
          </a:gra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1200"/>
              <a:buFont typeface="Arial"/>
              <a:buNone/>
            </a:pPr>
            <a:r>
              <a:rPr lang="en" sz="900">
                <a:solidFill>
                  <a:srgbClr val="FFFFFF"/>
                </a:solidFill>
                <a:latin typeface="Calibri"/>
                <a:ea typeface="Calibri"/>
                <a:cs typeface="Calibri"/>
                <a:sym typeface="Calibri"/>
              </a:rPr>
              <a:t>DYLAN TEMPLES (Fermilab)</a:t>
            </a:r>
            <a:endParaRPr sz="900">
              <a:solidFill>
                <a:srgbClr val="FFFFFF"/>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1200"/>
              <a:buFont typeface="Arial"/>
              <a:buNone/>
            </a:pPr>
            <a:r>
              <a:rPr lang="en" sz="900">
                <a:solidFill>
                  <a:srgbClr val="FFFFFF"/>
                </a:solidFill>
                <a:latin typeface="Calibri"/>
                <a:ea typeface="Calibri"/>
                <a:cs typeface="Calibri"/>
                <a:sym typeface="Calibri"/>
              </a:rPr>
              <a:t>dtemples@fnal.gov</a:t>
            </a:r>
            <a:endParaRPr sz="900">
              <a:solidFill>
                <a:srgbClr val="FFFFFF"/>
              </a:solidFill>
              <a:latin typeface="Calibri"/>
              <a:ea typeface="Calibri"/>
              <a:cs typeface="Calibri"/>
              <a:sym typeface="Calibri"/>
            </a:endParaRPr>
          </a:p>
        </p:txBody>
      </p:sp>
      <p:pic>
        <p:nvPicPr>
          <p:cNvPr id="243" name="Google Shape;243;p46"/>
          <p:cNvPicPr preferRelativeResize="0"/>
          <p:nvPr/>
        </p:nvPicPr>
        <p:blipFill rotWithShape="1">
          <a:blip r:embed="rId4">
            <a:alphaModFix/>
          </a:blip>
          <a:srcRect b="0" l="7089" r="7080" t="0"/>
          <a:stretch/>
        </p:blipFill>
        <p:spPr>
          <a:xfrm>
            <a:off x="3302580" y="2631425"/>
            <a:ext cx="916500" cy="1186500"/>
          </a:xfrm>
          <a:prstGeom prst="parallelogram">
            <a:avLst>
              <a:gd fmla="val 25000" name="adj"/>
            </a:avLst>
          </a:prstGeom>
          <a:noFill/>
          <a:ln cap="flat" cmpd="sng" w="28575">
            <a:solidFill>
              <a:srgbClr val="A53F51"/>
            </a:solidFill>
            <a:prstDash val="solid"/>
            <a:round/>
            <a:headEnd len="sm" w="sm" type="none"/>
            <a:tailEnd len="sm" w="sm" type="none"/>
          </a:ln>
        </p:spPr>
      </p:pic>
      <p:sp>
        <p:nvSpPr>
          <p:cNvPr id="244" name="Google Shape;244;p46"/>
          <p:cNvSpPr txBox="1"/>
          <p:nvPr/>
        </p:nvSpPr>
        <p:spPr>
          <a:xfrm>
            <a:off x="4614409" y="3881683"/>
            <a:ext cx="1509000" cy="524100"/>
          </a:xfrm>
          <a:prstGeom prst="rect">
            <a:avLst/>
          </a:prstGeom>
          <a:gradFill>
            <a:gsLst>
              <a:gs pos="0">
                <a:srgbClr val="00023A"/>
              </a:gs>
              <a:gs pos="50000">
                <a:srgbClr val="A53F51"/>
              </a:gs>
              <a:gs pos="100000">
                <a:srgbClr val="E7995A"/>
              </a:gs>
            </a:gsLst>
            <a:lin ang="10200138" scaled="0"/>
          </a:gra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1200"/>
              <a:buFont typeface="Arial"/>
              <a:buNone/>
            </a:pPr>
            <a:r>
              <a:rPr lang="en" sz="900">
                <a:solidFill>
                  <a:srgbClr val="FFFFFF"/>
                </a:solidFill>
                <a:latin typeface="Calibri"/>
                <a:ea typeface="Calibri"/>
                <a:cs typeface="Calibri"/>
                <a:sym typeface="Calibri"/>
              </a:rPr>
              <a:t>SARA SUSSMAN (Fermilab)</a:t>
            </a:r>
            <a:endParaRPr sz="900">
              <a:solidFill>
                <a:srgbClr val="FFFFFF"/>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1200"/>
              <a:buFont typeface="Arial"/>
              <a:buNone/>
            </a:pPr>
            <a:r>
              <a:rPr lang="en" sz="900">
                <a:solidFill>
                  <a:srgbClr val="FFFFFF"/>
                </a:solidFill>
                <a:latin typeface="Calibri"/>
                <a:ea typeface="Calibri"/>
                <a:cs typeface="Calibri"/>
                <a:sym typeface="Calibri"/>
              </a:rPr>
              <a:t>sarafs@fnal.gov</a:t>
            </a:r>
            <a:endParaRPr sz="900">
              <a:solidFill>
                <a:srgbClr val="FFFFFF"/>
              </a:solidFill>
              <a:latin typeface="Calibri"/>
              <a:ea typeface="Calibri"/>
              <a:cs typeface="Calibri"/>
              <a:sym typeface="Calibri"/>
            </a:endParaRPr>
          </a:p>
        </p:txBody>
      </p:sp>
      <p:pic>
        <p:nvPicPr>
          <p:cNvPr id="245" name="Google Shape;245;p46"/>
          <p:cNvPicPr preferRelativeResize="0"/>
          <p:nvPr/>
        </p:nvPicPr>
        <p:blipFill rotWithShape="1">
          <a:blip r:embed="rId5">
            <a:alphaModFix/>
          </a:blip>
          <a:srcRect b="0" l="3934" r="3925" t="0"/>
          <a:stretch/>
        </p:blipFill>
        <p:spPr>
          <a:xfrm>
            <a:off x="5007155" y="2636525"/>
            <a:ext cx="916500" cy="1186500"/>
          </a:xfrm>
          <a:prstGeom prst="parallelogram">
            <a:avLst>
              <a:gd fmla="val 25000" name="adj"/>
            </a:avLst>
          </a:prstGeom>
          <a:noFill/>
          <a:ln cap="flat" cmpd="sng" w="28575">
            <a:solidFill>
              <a:srgbClr val="A53F51"/>
            </a:solidFill>
            <a:prstDash val="solid"/>
            <a:round/>
            <a:headEnd len="sm" w="sm" type="none"/>
            <a:tailEnd len="sm" w="sm" type="none"/>
          </a:ln>
        </p:spPr>
      </p:pic>
      <p:sp>
        <p:nvSpPr>
          <p:cNvPr id="246" name="Google Shape;246;p46"/>
          <p:cNvSpPr txBox="1"/>
          <p:nvPr/>
        </p:nvSpPr>
        <p:spPr>
          <a:xfrm>
            <a:off x="4698373" y="1882407"/>
            <a:ext cx="1509000" cy="524100"/>
          </a:xfrm>
          <a:prstGeom prst="rect">
            <a:avLst/>
          </a:prstGeom>
          <a:gradFill>
            <a:gsLst>
              <a:gs pos="0">
                <a:srgbClr val="00023A"/>
              </a:gs>
              <a:gs pos="50000">
                <a:srgbClr val="A53F51"/>
              </a:gs>
              <a:gs pos="100000">
                <a:srgbClr val="E7995A"/>
              </a:gs>
            </a:gsLst>
            <a:lin ang="10200138" scaled="0"/>
          </a:gra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1200"/>
              <a:buFont typeface="Arial"/>
              <a:buNone/>
            </a:pPr>
            <a:r>
              <a:rPr lang="en" sz="900">
                <a:solidFill>
                  <a:srgbClr val="FFFFFF"/>
                </a:solidFill>
                <a:latin typeface="Calibri"/>
                <a:ea typeface="Calibri"/>
                <a:cs typeface="Calibri"/>
                <a:sym typeface="Calibri"/>
              </a:rPr>
              <a:t>OLIVIA SEIDEL</a:t>
            </a:r>
            <a:endParaRPr sz="900">
              <a:solidFill>
                <a:srgbClr val="FFFFFF"/>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1200"/>
              <a:buFont typeface="Arial"/>
              <a:buNone/>
            </a:pPr>
            <a:r>
              <a:rPr lang="en" sz="900">
                <a:solidFill>
                  <a:srgbClr val="FFFFFF"/>
                </a:solidFill>
                <a:latin typeface="Calibri"/>
                <a:ea typeface="Calibri"/>
                <a:cs typeface="Calibri"/>
                <a:sym typeface="Calibri"/>
              </a:rPr>
              <a:t>(Fermilab/U. Texas)</a:t>
            </a:r>
            <a:endParaRPr sz="900">
              <a:solidFill>
                <a:srgbClr val="FFFFFF"/>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1200"/>
              <a:buFont typeface="Arial"/>
              <a:buNone/>
            </a:pPr>
            <a:r>
              <a:rPr lang="en" sz="900">
                <a:solidFill>
                  <a:srgbClr val="FFFFFF"/>
                </a:solidFill>
                <a:latin typeface="Calibri"/>
                <a:ea typeface="Calibri"/>
                <a:cs typeface="Calibri"/>
                <a:sym typeface="Calibri"/>
              </a:rPr>
              <a:t>olivias@fnal.gov</a:t>
            </a:r>
            <a:endParaRPr sz="900">
              <a:solidFill>
                <a:srgbClr val="FFFFFF"/>
              </a:solidFill>
              <a:latin typeface="Calibri"/>
              <a:ea typeface="Calibri"/>
              <a:cs typeface="Calibri"/>
              <a:sym typeface="Calibri"/>
            </a:endParaRPr>
          </a:p>
        </p:txBody>
      </p:sp>
      <p:pic>
        <p:nvPicPr>
          <p:cNvPr id="247" name="Google Shape;247;p46"/>
          <p:cNvPicPr preferRelativeResize="0"/>
          <p:nvPr/>
        </p:nvPicPr>
        <p:blipFill rotWithShape="1">
          <a:blip r:embed="rId6">
            <a:alphaModFix/>
          </a:blip>
          <a:srcRect b="0" l="3746" r="3755" t="0"/>
          <a:stretch/>
        </p:blipFill>
        <p:spPr>
          <a:xfrm>
            <a:off x="4980367" y="635325"/>
            <a:ext cx="916500" cy="1186500"/>
          </a:xfrm>
          <a:prstGeom prst="parallelogram">
            <a:avLst>
              <a:gd fmla="val 25000" name="adj"/>
            </a:avLst>
          </a:prstGeom>
          <a:noFill/>
          <a:ln cap="flat" cmpd="sng" w="28575">
            <a:solidFill>
              <a:srgbClr val="A53F51"/>
            </a:solidFill>
            <a:prstDash val="solid"/>
            <a:round/>
            <a:headEnd len="sm" w="sm" type="none"/>
            <a:tailEnd len="sm" w="sm" type="none"/>
          </a:ln>
        </p:spPr>
      </p:pic>
      <p:sp>
        <p:nvSpPr>
          <p:cNvPr id="248" name="Google Shape;248;p46"/>
          <p:cNvSpPr txBox="1"/>
          <p:nvPr/>
        </p:nvSpPr>
        <p:spPr>
          <a:xfrm>
            <a:off x="6292196" y="1885583"/>
            <a:ext cx="1509000" cy="524100"/>
          </a:xfrm>
          <a:prstGeom prst="rect">
            <a:avLst/>
          </a:prstGeom>
          <a:gradFill>
            <a:gsLst>
              <a:gs pos="0">
                <a:srgbClr val="00023A"/>
              </a:gs>
              <a:gs pos="50000">
                <a:srgbClr val="A53F51"/>
              </a:gs>
              <a:gs pos="100000">
                <a:srgbClr val="E7995A"/>
              </a:gs>
            </a:gsLst>
            <a:lin ang="10200138" scaled="0"/>
          </a:gradFill>
          <a:ln>
            <a:noFill/>
          </a:ln>
        </p:spPr>
        <p:txBody>
          <a:bodyPr anchorCtr="0" anchor="ctr" bIns="45700" lIns="91425" spcFirstLastPara="1" rIns="91425" wrap="square" tIns="45700">
            <a:normAutofit lnSpcReduction="20000"/>
          </a:bodyPr>
          <a:lstStyle/>
          <a:p>
            <a:pPr indent="0" lvl="0" marL="0" marR="0" rtl="0" algn="ctr">
              <a:lnSpc>
                <a:spcPct val="90000"/>
              </a:lnSpc>
              <a:spcBef>
                <a:spcPts val="0"/>
              </a:spcBef>
              <a:spcAft>
                <a:spcPts val="0"/>
              </a:spcAft>
              <a:buClr>
                <a:srgbClr val="000000"/>
              </a:buClr>
              <a:buSzPts val="1200"/>
              <a:buFont typeface="Arial"/>
              <a:buNone/>
            </a:pPr>
            <a:r>
              <a:rPr lang="en" sz="900">
                <a:solidFill>
                  <a:srgbClr val="FFFFFF"/>
                </a:solidFill>
                <a:latin typeface="Calibri"/>
                <a:ea typeface="Calibri"/>
                <a:cs typeface="Calibri"/>
                <a:sym typeface="Calibri"/>
              </a:rPr>
              <a:t>ARIANNA C</a:t>
            </a:r>
            <a:r>
              <a:rPr lang="en" sz="900">
                <a:solidFill>
                  <a:schemeClr val="lt1"/>
                </a:solidFill>
                <a:latin typeface="Calibri"/>
                <a:ea typeface="Calibri"/>
                <a:cs typeface="Calibri"/>
                <a:sym typeface="Calibri"/>
              </a:rPr>
              <a:t>OLÓN</a:t>
            </a:r>
            <a:r>
              <a:rPr lang="en" sz="900">
                <a:solidFill>
                  <a:srgbClr val="FFFFFF"/>
                </a:solidFill>
                <a:latin typeface="Calibri"/>
                <a:ea typeface="Calibri"/>
                <a:cs typeface="Calibri"/>
                <a:sym typeface="Calibri"/>
              </a:rPr>
              <a:t> </a:t>
            </a:r>
            <a:r>
              <a:rPr lang="en" sz="950">
                <a:solidFill>
                  <a:schemeClr val="lt1"/>
                </a:solidFill>
                <a:latin typeface="Calibri"/>
                <a:ea typeface="Calibri"/>
                <a:cs typeface="Calibri"/>
                <a:sym typeface="Calibri"/>
              </a:rPr>
              <a:t>CESANÍ</a:t>
            </a:r>
            <a:r>
              <a:rPr lang="en" sz="900">
                <a:solidFill>
                  <a:schemeClr val="lt1"/>
                </a:solidFill>
                <a:latin typeface="Calibri"/>
                <a:ea typeface="Calibri"/>
                <a:cs typeface="Calibri"/>
                <a:sym typeface="Calibri"/>
              </a:rPr>
              <a:t> </a:t>
            </a:r>
            <a:r>
              <a:rPr lang="en" sz="900">
                <a:solidFill>
                  <a:srgbClr val="FFFFFF"/>
                </a:solidFill>
                <a:latin typeface="Calibri"/>
                <a:ea typeface="Calibri"/>
                <a:cs typeface="Calibri"/>
                <a:sym typeface="Calibri"/>
              </a:rPr>
              <a:t>(Fermilab/Northwestern)</a:t>
            </a:r>
            <a:endParaRPr sz="900">
              <a:solidFill>
                <a:srgbClr val="FFFFFF"/>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1200"/>
              <a:buFont typeface="Arial"/>
              <a:buNone/>
            </a:pPr>
            <a:r>
              <a:rPr lang="en" sz="900">
                <a:solidFill>
                  <a:srgbClr val="FFFFFF"/>
                </a:solidFill>
                <a:latin typeface="Calibri"/>
                <a:ea typeface="Calibri"/>
                <a:cs typeface="Calibri"/>
                <a:sym typeface="Calibri"/>
              </a:rPr>
              <a:t>AriannaColonCesani2028@u.northwestern.edu  </a:t>
            </a:r>
            <a:endParaRPr sz="900">
              <a:solidFill>
                <a:srgbClr val="FFFFFF"/>
              </a:solidFill>
              <a:latin typeface="Calibri"/>
              <a:ea typeface="Calibri"/>
              <a:cs typeface="Calibri"/>
              <a:sym typeface="Calibri"/>
            </a:endParaRPr>
          </a:p>
        </p:txBody>
      </p:sp>
      <p:pic>
        <p:nvPicPr>
          <p:cNvPr id="249" name="Google Shape;249;p46"/>
          <p:cNvPicPr preferRelativeResize="0"/>
          <p:nvPr/>
        </p:nvPicPr>
        <p:blipFill rotWithShape="1">
          <a:blip r:embed="rId7">
            <a:alphaModFix/>
          </a:blip>
          <a:srcRect b="0" l="5806" r="5806" t="0"/>
          <a:stretch/>
        </p:blipFill>
        <p:spPr>
          <a:xfrm>
            <a:off x="6684942" y="640425"/>
            <a:ext cx="916500" cy="1186500"/>
          </a:xfrm>
          <a:prstGeom prst="parallelogram">
            <a:avLst>
              <a:gd fmla="val 25000" name="adj"/>
            </a:avLst>
          </a:prstGeom>
          <a:noFill/>
          <a:ln cap="flat" cmpd="sng" w="28575">
            <a:solidFill>
              <a:srgbClr val="A53F51"/>
            </a:solidFill>
            <a:prstDash val="solid"/>
            <a:round/>
            <a:headEnd len="sm" w="sm" type="none"/>
            <a:tailEnd len="sm" w="sm" type="none"/>
          </a:ln>
        </p:spPr>
      </p:pic>
      <p:sp>
        <p:nvSpPr>
          <p:cNvPr id="250" name="Google Shape;250;p46"/>
          <p:cNvSpPr txBox="1"/>
          <p:nvPr/>
        </p:nvSpPr>
        <p:spPr>
          <a:xfrm>
            <a:off x="1342810" y="1882419"/>
            <a:ext cx="1509000" cy="524100"/>
          </a:xfrm>
          <a:prstGeom prst="rect">
            <a:avLst/>
          </a:prstGeom>
          <a:gradFill>
            <a:gsLst>
              <a:gs pos="0">
                <a:srgbClr val="00023A"/>
              </a:gs>
              <a:gs pos="50000">
                <a:srgbClr val="A53F51"/>
              </a:gs>
              <a:gs pos="100000">
                <a:srgbClr val="E7995A"/>
              </a:gs>
            </a:gsLst>
            <a:lin ang="10200138" scaled="0"/>
          </a:gra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1200"/>
              <a:buFont typeface="Arial"/>
              <a:buNone/>
            </a:pPr>
            <a:r>
              <a:rPr lang="en" sz="900">
                <a:solidFill>
                  <a:srgbClr val="FFFFFF"/>
                </a:solidFill>
                <a:latin typeface="Calibri"/>
                <a:ea typeface="Calibri"/>
                <a:cs typeface="Calibri"/>
                <a:sym typeface="Calibri"/>
              </a:rPr>
              <a:t>ISRAEL HERNANDEZ (Fermilab/IIT)</a:t>
            </a:r>
            <a:endParaRPr sz="900">
              <a:solidFill>
                <a:srgbClr val="FFFFFF"/>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1200"/>
              <a:buFont typeface="Arial"/>
              <a:buNone/>
            </a:pPr>
            <a:r>
              <a:rPr lang="en" sz="900">
                <a:solidFill>
                  <a:schemeClr val="lt1"/>
                </a:solidFill>
                <a:latin typeface="Calibri"/>
                <a:ea typeface="Calibri"/>
                <a:cs typeface="Calibri"/>
                <a:sym typeface="Calibri"/>
              </a:rPr>
              <a:t>ihernandez6@hawk.iit.edu</a:t>
            </a:r>
            <a:endParaRPr sz="900">
              <a:solidFill>
                <a:schemeClr val="lt1"/>
              </a:solidFill>
              <a:latin typeface="Calibri"/>
              <a:ea typeface="Calibri"/>
              <a:cs typeface="Calibri"/>
              <a:sym typeface="Calibri"/>
            </a:endParaRPr>
          </a:p>
        </p:txBody>
      </p:sp>
      <p:pic>
        <p:nvPicPr>
          <p:cNvPr id="251" name="Google Shape;251;p46"/>
          <p:cNvPicPr preferRelativeResize="0"/>
          <p:nvPr/>
        </p:nvPicPr>
        <p:blipFill rotWithShape="1">
          <a:blip r:embed="rId8">
            <a:alphaModFix/>
          </a:blip>
          <a:srcRect b="0" l="5461" r="5452" t="0"/>
          <a:stretch/>
        </p:blipFill>
        <p:spPr>
          <a:xfrm>
            <a:off x="1624805" y="635337"/>
            <a:ext cx="916500" cy="1186500"/>
          </a:xfrm>
          <a:prstGeom prst="parallelogram">
            <a:avLst>
              <a:gd fmla="val 25000" name="adj"/>
            </a:avLst>
          </a:prstGeom>
          <a:noFill/>
          <a:ln cap="flat" cmpd="sng" w="28575">
            <a:solidFill>
              <a:srgbClr val="A53F51"/>
            </a:solidFill>
            <a:prstDash val="solid"/>
            <a:round/>
            <a:headEnd len="sm" w="sm" type="none"/>
            <a:tailEnd len="sm" w="sm" type="none"/>
          </a:ln>
        </p:spPr>
      </p:pic>
      <p:pic>
        <p:nvPicPr>
          <p:cNvPr id="252" name="Google Shape;252;p46"/>
          <p:cNvPicPr preferRelativeResize="0"/>
          <p:nvPr/>
        </p:nvPicPr>
        <p:blipFill>
          <a:blip r:embed="rId9">
            <a:alphaModFix/>
          </a:blip>
          <a:stretch>
            <a:fillRect/>
          </a:stretch>
        </p:blipFill>
        <p:spPr>
          <a:xfrm>
            <a:off x="219975" y="2579908"/>
            <a:ext cx="2715799" cy="2039501"/>
          </a:xfrm>
          <a:prstGeom prst="rect">
            <a:avLst/>
          </a:prstGeom>
          <a:noFill/>
          <a:ln>
            <a:noFill/>
          </a:ln>
        </p:spPr>
      </p:pic>
      <p:pic>
        <p:nvPicPr>
          <p:cNvPr id="253" name="Google Shape;253;p46"/>
          <p:cNvPicPr preferRelativeResize="0"/>
          <p:nvPr/>
        </p:nvPicPr>
        <p:blipFill rotWithShape="1">
          <a:blip r:embed="rId10">
            <a:alphaModFix/>
          </a:blip>
          <a:srcRect b="0" l="24582" r="6924" t="0"/>
          <a:stretch/>
        </p:blipFill>
        <p:spPr>
          <a:xfrm>
            <a:off x="6348225" y="2579900"/>
            <a:ext cx="2525548" cy="2039500"/>
          </a:xfrm>
          <a:prstGeom prst="rect">
            <a:avLst/>
          </a:prstGeom>
          <a:noFill/>
          <a:ln>
            <a:noFill/>
          </a:ln>
        </p:spPr>
      </p:pic>
      <p:sp>
        <p:nvSpPr>
          <p:cNvPr id="254" name="Google Shape;254;p46"/>
          <p:cNvSpPr txBox="1"/>
          <p:nvPr>
            <p:ph type="title"/>
          </p:nvPr>
        </p:nvSpPr>
        <p:spPr>
          <a:xfrm>
            <a:off x="436227" y="4017650"/>
            <a:ext cx="22833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2200">
                <a:solidFill>
                  <a:schemeClr val="lt1"/>
                </a:solidFill>
              </a:rPr>
              <a:t>Design/fab</a:t>
            </a:r>
            <a:endParaRPr b="1" sz="2200">
              <a:solidFill>
                <a:schemeClr val="lt1"/>
              </a:solidFill>
            </a:endParaRPr>
          </a:p>
        </p:txBody>
      </p:sp>
      <p:sp>
        <p:nvSpPr>
          <p:cNvPr id="255" name="Google Shape;255;p46"/>
          <p:cNvSpPr txBox="1"/>
          <p:nvPr>
            <p:ph type="title"/>
          </p:nvPr>
        </p:nvSpPr>
        <p:spPr>
          <a:xfrm>
            <a:off x="6505702" y="4017650"/>
            <a:ext cx="22833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2200">
                <a:solidFill>
                  <a:schemeClr val="lt1"/>
                </a:solidFill>
              </a:rPr>
              <a:t>Measurement</a:t>
            </a:r>
            <a:endParaRPr b="1" sz="2200">
              <a:solidFill>
                <a:schemeClr val="lt1"/>
              </a:solidFill>
            </a:endParaRPr>
          </a:p>
        </p:txBody>
      </p:sp>
      <p:pic>
        <p:nvPicPr>
          <p:cNvPr descr="EdYJnrGjA_2Kl7FHvza9Xv_hKrQQZA7iggX2LBRoyg9SO4woVLdwMhDf89ARL022Z-fhdAG6kJlT6KSBGW1rMgrWy2ZlVuGm6W1T62sB0hQaj1GLmGIe7VwGvB-FgWj3PcUo1Fe8YYrHOBsmvHEOpsN92mfmymSU4Ld5hpCRFNnteNrH00rEMAgZ5qmOf0Bw.png" id="256" name="Google Shape;256;p46"/>
          <p:cNvPicPr preferRelativeResize="0"/>
          <p:nvPr/>
        </p:nvPicPr>
        <p:blipFill rotWithShape="1">
          <a:blip r:embed="rId11">
            <a:alphaModFix/>
          </a:blip>
          <a:srcRect b="0" l="0" r="0" t="0"/>
          <a:stretch/>
        </p:blipFill>
        <p:spPr>
          <a:xfrm>
            <a:off x="5964199" y="4308596"/>
            <a:ext cx="770100" cy="765604"/>
          </a:xfrm>
          <a:prstGeom prst="rect">
            <a:avLst/>
          </a:prstGeom>
          <a:noFill/>
          <a:ln>
            <a:noFill/>
          </a:ln>
        </p:spPr>
      </p:pic>
      <p:pic>
        <p:nvPicPr>
          <p:cNvPr descr="EdYJnrGjA_2Kl7FHvza9Xv_hKrQQZA7iggX2LBRoyg9SO4woVLdwMhDf89ARL022Z-fhdAG6kJlT6KSBGW1rMgrWy2ZlVuGm6W1T62sB0hQaj1GLmGIe7VwGvB-FgWj3PcUo1Fe8YYrHOBsmvHEOpsN92mfmymSU4Ld5hpCRFNnteNrH00rEMAgZ5qmOf0Bw.png" id="257" name="Google Shape;257;p46"/>
          <p:cNvPicPr preferRelativeResize="0"/>
          <p:nvPr/>
        </p:nvPicPr>
        <p:blipFill rotWithShape="1">
          <a:blip r:embed="rId11">
            <a:alphaModFix/>
          </a:blip>
          <a:srcRect b="0" l="0" r="0" t="0"/>
          <a:stretch/>
        </p:blipFill>
        <p:spPr>
          <a:xfrm flipH="1">
            <a:off x="2351249" y="4308596"/>
            <a:ext cx="770100" cy="765604"/>
          </a:xfrm>
          <a:prstGeom prst="rect">
            <a:avLst/>
          </a:prstGeom>
          <a:noFill/>
          <a:ln>
            <a:noFill/>
          </a:ln>
        </p:spPr>
      </p:pic>
      <p:sp>
        <p:nvSpPr>
          <p:cNvPr id="258" name="Google Shape;258;p46"/>
          <p:cNvSpPr txBox="1"/>
          <p:nvPr>
            <p:ph type="title"/>
          </p:nvPr>
        </p:nvSpPr>
        <p:spPr>
          <a:xfrm>
            <a:off x="1309219" y="58358"/>
            <a:ext cx="64671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2000">
                <a:solidFill>
                  <a:schemeClr val="lt1"/>
                </a:solidFill>
              </a:rPr>
              <a:t>Our team will be your TA’s at the</a:t>
            </a:r>
            <a:r>
              <a:rPr lang="en" sz="2000">
                <a:solidFill>
                  <a:schemeClr val="lt1"/>
                </a:solidFill>
              </a:rPr>
              <a:t> Quantum Sensors lab!</a:t>
            </a:r>
            <a:endParaRPr b="1" sz="200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id="411" name="Google Shape;411;p64"/>
          <p:cNvPicPr preferRelativeResize="0"/>
          <p:nvPr/>
        </p:nvPicPr>
        <p:blipFill rotWithShape="1">
          <a:blip r:embed="rId3">
            <a:alphaModFix amt="28000"/>
          </a:blip>
          <a:srcRect b="6594" l="21023" r="32850" t="36013"/>
          <a:stretch/>
        </p:blipFill>
        <p:spPr>
          <a:xfrm rot="5400000">
            <a:off x="2152563" y="-1888336"/>
            <a:ext cx="5128101" cy="9195023"/>
          </a:xfrm>
          <a:prstGeom prst="rect">
            <a:avLst/>
          </a:prstGeom>
          <a:noFill/>
          <a:ln>
            <a:noFill/>
          </a:ln>
        </p:spPr>
      </p:pic>
      <p:sp>
        <p:nvSpPr>
          <p:cNvPr id="412" name="Google Shape;412;p64"/>
          <p:cNvSpPr txBox="1"/>
          <p:nvPr>
            <p:ph type="ctrTitle"/>
          </p:nvPr>
        </p:nvSpPr>
        <p:spPr>
          <a:xfrm>
            <a:off x="1143000" y="-257592"/>
            <a:ext cx="6858000" cy="17145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3600"/>
              <a:buFont typeface="Calibri"/>
              <a:buNone/>
            </a:pPr>
            <a:r>
              <a:rPr lang="en"/>
              <a:t>Outline</a:t>
            </a:r>
            <a:endParaRPr/>
          </a:p>
        </p:txBody>
      </p:sp>
      <p:sp>
        <p:nvSpPr>
          <p:cNvPr id="413" name="Google Shape;413;p64"/>
          <p:cNvSpPr txBox="1"/>
          <p:nvPr/>
        </p:nvSpPr>
        <p:spPr>
          <a:xfrm>
            <a:off x="568950" y="2591228"/>
            <a:ext cx="8006100" cy="377100"/>
          </a:xfrm>
          <a:prstGeom prst="rect">
            <a:avLst/>
          </a:prstGeom>
          <a:solidFill>
            <a:schemeClr val="accent2"/>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2000">
                <a:solidFill>
                  <a:schemeClr val="lt1"/>
                </a:solidFill>
                <a:latin typeface="Calibri"/>
                <a:ea typeface="Calibri"/>
                <a:cs typeface="Calibri"/>
                <a:sym typeface="Calibri"/>
              </a:rPr>
              <a:t>9:10-9:20 am		Our experimental progress</a:t>
            </a:r>
            <a:endParaRPr b="0" i="0" sz="2000" u="none" cap="none" strike="noStrike">
              <a:solidFill>
                <a:schemeClr val="lt1"/>
              </a:solidFill>
              <a:latin typeface="Arial"/>
              <a:ea typeface="Arial"/>
              <a:cs typeface="Arial"/>
              <a:sym typeface="Arial"/>
            </a:endParaRPr>
          </a:p>
        </p:txBody>
      </p:sp>
      <p:sp>
        <p:nvSpPr>
          <p:cNvPr id="414" name="Google Shape;414;p64"/>
          <p:cNvSpPr txBox="1"/>
          <p:nvPr/>
        </p:nvSpPr>
        <p:spPr>
          <a:xfrm>
            <a:off x="568950" y="3195312"/>
            <a:ext cx="8006100" cy="377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2000">
                <a:solidFill>
                  <a:schemeClr val="accent2"/>
                </a:solidFill>
                <a:latin typeface="Calibri"/>
                <a:ea typeface="Calibri"/>
                <a:cs typeface="Calibri"/>
                <a:sym typeface="Calibri"/>
              </a:rPr>
              <a:t>9:20-9:30 am		Our open source design workflow</a:t>
            </a:r>
            <a:endParaRPr b="1" sz="2000">
              <a:solidFill>
                <a:schemeClr val="accent2"/>
              </a:solidFill>
              <a:latin typeface="Calibri"/>
              <a:ea typeface="Calibri"/>
              <a:cs typeface="Calibri"/>
              <a:sym typeface="Calibri"/>
            </a:endParaRPr>
          </a:p>
        </p:txBody>
      </p:sp>
      <p:sp>
        <p:nvSpPr>
          <p:cNvPr id="415" name="Google Shape;415;p64"/>
          <p:cNvSpPr txBox="1"/>
          <p:nvPr/>
        </p:nvSpPr>
        <p:spPr>
          <a:xfrm>
            <a:off x="568938" y="1307700"/>
            <a:ext cx="8006100" cy="992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2000">
                <a:solidFill>
                  <a:schemeClr val="accent2"/>
                </a:solidFill>
                <a:latin typeface="Calibri"/>
                <a:ea typeface="Calibri"/>
                <a:cs typeface="Calibri"/>
                <a:sym typeface="Calibri"/>
              </a:rPr>
              <a:t>9:00-9:10 am		Why today’s transmon qubits are already useful dark</a:t>
            </a:r>
            <a:endParaRPr b="1" sz="2000">
              <a:solidFill>
                <a:schemeClr val="accent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lang="en" sz="2000">
                <a:solidFill>
                  <a:schemeClr val="accent2"/>
                </a:solidFill>
                <a:latin typeface="Calibri"/>
                <a:ea typeface="Calibri"/>
                <a:cs typeface="Calibri"/>
                <a:sym typeface="Calibri"/>
              </a:rPr>
              <a:t>                                        matter sensors, and why we need to engineer </a:t>
            </a:r>
            <a:endParaRPr b="1" sz="2000">
              <a:solidFill>
                <a:schemeClr val="accent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lang="en" sz="2000">
                <a:solidFill>
                  <a:schemeClr val="accent2"/>
                </a:solidFill>
                <a:latin typeface="Calibri"/>
                <a:ea typeface="Calibri"/>
                <a:cs typeface="Calibri"/>
                <a:sym typeface="Calibri"/>
              </a:rPr>
              <a:t>                                        higher T1, broadly tunable, transmon qubit devices</a:t>
            </a:r>
            <a:endParaRPr b="0" i="0" sz="700" u="none" cap="none" strike="noStrike">
              <a:solidFill>
                <a:schemeClr val="accent2"/>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65"/>
          <p:cNvSpPr txBox="1"/>
          <p:nvPr>
            <p:ph type="title"/>
          </p:nvPr>
        </p:nvSpPr>
        <p:spPr>
          <a:xfrm>
            <a:off x="1309219" y="58358"/>
            <a:ext cx="64671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2100">
                <a:solidFill>
                  <a:schemeClr val="lt1"/>
                </a:solidFill>
              </a:rPr>
              <a:t>I’m presenting on behalf of the CosmiQ team at Fermilab</a:t>
            </a:r>
            <a:endParaRPr b="1" sz="2100">
              <a:solidFill>
                <a:schemeClr val="lt1"/>
              </a:solidFill>
            </a:endParaRPr>
          </a:p>
        </p:txBody>
      </p:sp>
      <p:pic>
        <p:nvPicPr>
          <p:cNvPr id="421" name="Google Shape;421;p65"/>
          <p:cNvPicPr preferRelativeResize="0"/>
          <p:nvPr/>
        </p:nvPicPr>
        <p:blipFill>
          <a:blip r:embed="rId3">
            <a:alphaModFix/>
          </a:blip>
          <a:stretch>
            <a:fillRect/>
          </a:stretch>
        </p:blipFill>
        <p:spPr>
          <a:xfrm>
            <a:off x="2602150" y="761612"/>
            <a:ext cx="2900548" cy="1878625"/>
          </a:xfrm>
          <a:prstGeom prst="rect">
            <a:avLst/>
          </a:prstGeom>
          <a:noFill/>
          <a:ln cap="flat" cmpd="sng" w="28575">
            <a:solidFill>
              <a:schemeClr val="accent1"/>
            </a:solidFill>
            <a:prstDash val="solid"/>
            <a:round/>
            <a:headEnd len="sm" w="sm" type="none"/>
            <a:tailEnd len="sm" w="sm" type="none"/>
          </a:ln>
        </p:spPr>
      </p:pic>
      <p:pic>
        <p:nvPicPr>
          <p:cNvPr id="422" name="Google Shape;422;p65"/>
          <p:cNvPicPr preferRelativeResize="0"/>
          <p:nvPr/>
        </p:nvPicPr>
        <p:blipFill>
          <a:blip r:embed="rId4">
            <a:alphaModFix/>
          </a:blip>
          <a:stretch>
            <a:fillRect/>
          </a:stretch>
        </p:blipFill>
        <p:spPr>
          <a:xfrm>
            <a:off x="6905263" y="1805363"/>
            <a:ext cx="1828800" cy="2439844"/>
          </a:xfrm>
          <a:prstGeom prst="rect">
            <a:avLst/>
          </a:prstGeom>
          <a:noFill/>
          <a:ln>
            <a:noFill/>
          </a:ln>
        </p:spPr>
      </p:pic>
      <p:pic>
        <p:nvPicPr>
          <p:cNvPr id="423" name="Google Shape;423;p65"/>
          <p:cNvPicPr preferRelativeResize="0"/>
          <p:nvPr/>
        </p:nvPicPr>
        <p:blipFill>
          <a:blip r:embed="rId5">
            <a:alphaModFix/>
          </a:blip>
          <a:stretch>
            <a:fillRect/>
          </a:stretch>
        </p:blipFill>
        <p:spPr>
          <a:xfrm>
            <a:off x="409913" y="1805363"/>
            <a:ext cx="1828800" cy="2439844"/>
          </a:xfrm>
          <a:prstGeom prst="rect">
            <a:avLst/>
          </a:prstGeom>
          <a:noFill/>
          <a:ln>
            <a:noFill/>
          </a:ln>
        </p:spPr>
      </p:pic>
      <p:pic>
        <p:nvPicPr>
          <p:cNvPr id="424" name="Google Shape;424;p65"/>
          <p:cNvPicPr preferRelativeResize="0"/>
          <p:nvPr/>
        </p:nvPicPr>
        <p:blipFill rotWithShape="1">
          <a:blip r:embed="rId6">
            <a:alphaModFix/>
          </a:blip>
          <a:srcRect b="0" l="2548" r="4454" t="0"/>
          <a:stretch/>
        </p:blipFill>
        <p:spPr>
          <a:xfrm>
            <a:off x="2525950" y="2784063"/>
            <a:ext cx="1978650" cy="1597824"/>
          </a:xfrm>
          <a:prstGeom prst="rect">
            <a:avLst/>
          </a:prstGeom>
          <a:noFill/>
          <a:ln>
            <a:noFill/>
          </a:ln>
        </p:spPr>
      </p:pic>
      <p:pic>
        <p:nvPicPr>
          <p:cNvPr id="425" name="Google Shape;425;p65"/>
          <p:cNvPicPr preferRelativeResize="0"/>
          <p:nvPr/>
        </p:nvPicPr>
        <p:blipFill rotWithShape="1">
          <a:blip r:embed="rId7">
            <a:alphaModFix/>
          </a:blip>
          <a:srcRect b="0" l="24582" r="6924" t="0"/>
          <a:stretch/>
        </p:blipFill>
        <p:spPr>
          <a:xfrm>
            <a:off x="4639421" y="2784063"/>
            <a:ext cx="1978640" cy="1597825"/>
          </a:xfrm>
          <a:prstGeom prst="rect">
            <a:avLst/>
          </a:prstGeom>
          <a:noFill/>
          <a:ln>
            <a:noFill/>
          </a:ln>
        </p:spPr>
      </p:pic>
      <p:pic>
        <p:nvPicPr>
          <p:cNvPr id="426" name="Google Shape;426;p65"/>
          <p:cNvPicPr preferRelativeResize="0"/>
          <p:nvPr/>
        </p:nvPicPr>
        <p:blipFill rotWithShape="1">
          <a:blip r:embed="rId8">
            <a:alphaModFix/>
          </a:blip>
          <a:srcRect b="0" l="2033" r="2033" t="0"/>
          <a:stretch/>
        </p:blipFill>
        <p:spPr>
          <a:xfrm>
            <a:off x="5790648" y="796816"/>
            <a:ext cx="631200" cy="817200"/>
          </a:xfrm>
          <a:prstGeom prst="parallelogram">
            <a:avLst>
              <a:gd fmla="val 25000" name="adj"/>
            </a:avLst>
          </a:prstGeom>
          <a:noFill/>
          <a:ln cap="flat" cmpd="sng" w="28575">
            <a:solidFill>
              <a:srgbClr val="A53F51"/>
            </a:solidFill>
            <a:prstDash val="solid"/>
            <a:round/>
            <a:headEnd len="sm" w="sm" type="none"/>
            <a:tailEnd len="sm" w="sm" type="none"/>
          </a:ln>
        </p:spPr>
      </p:pic>
      <p:pic>
        <p:nvPicPr>
          <p:cNvPr id="427" name="Google Shape;427;p65"/>
          <p:cNvPicPr preferRelativeResize="0"/>
          <p:nvPr/>
        </p:nvPicPr>
        <p:blipFill rotWithShape="1">
          <a:blip r:embed="rId9">
            <a:alphaModFix/>
          </a:blip>
          <a:srcRect b="0" l="11378" r="11378" t="0"/>
          <a:stretch/>
        </p:blipFill>
        <p:spPr>
          <a:xfrm>
            <a:off x="5790659" y="1778360"/>
            <a:ext cx="630900" cy="820200"/>
          </a:xfrm>
          <a:prstGeom prst="parallelogram">
            <a:avLst>
              <a:gd fmla="val 25000" name="adj"/>
            </a:avLst>
          </a:prstGeom>
          <a:noFill/>
          <a:ln cap="flat" cmpd="sng" w="28575">
            <a:solidFill>
              <a:srgbClr val="A53F51"/>
            </a:solidFill>
            <a:prstDash val="solid"/>
            <a:round/>
            <a:headEnd len="sm" w="sm" type="none"/>
            <a:tailEnd len="sm" w="sm" type="none"/>
          </a:ln>
        </p:spPr>
      </p:pic>
      <p:sp>
        <p:nvSpPr>
          <p:cNvPr id="428" name="Google Shape;428;p65"/>
          <p:cNvSpPr txBox="1"/>
          <p:nvPr/>
        </p:nvSpPr>
        <p:spPr>
          <a:xfrm>
            <a:off x="409925" y="797925"/>
            <a:ext cx="1878900" cy="7110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en" sz="1900">
                <a:solidFill>
                  <a:schemeClr val="dk1"/>
                </a:solidFill>
                <a:latin typeface="Calibri"/>
                <a:ea typeface="Calibri"/>
                <a:cs typeface="Calibri"/>
                <a:sym typeface="Calibri"/>
              </a:rPr>
              <a:t>4 dilution fridges </a:t>
            </a:r>
            <a:endParaRPr sz="1900">
              <a:solidFill>
                <a:schemeClr val="dk1"/>
              </a:solidFill>
              <a:latin typeface="Calibri"/>
              <a:ea typeface="Calibri"/>
              <a:cs typeface="Calibri"/>
              <a:sym typeface="Calibri"/>
            </a:endParaRPr>
          </a:p>
          <a:p>
            <a:pPr indent="0" lvl="0" marL="0" rtl="0" algn="ctr">
              <a:lnSpc>
                <a:spcPct val="90000"/>
              </a:lnSpc>
              <a:spcBef>
                <a:spcPts val="0"/>
              </a:spcBef>
              <a:spcAft>
                <a:spcPts val="0"/>
              </a:spcAft>
              <a:buNone/>
            </a:pPr>
            <a:r>
              <a:rPr lang="en" sz="1900">
                <a:solidFill>
                  <a:schemeClr val="dk1"/>
                </a:solidFill>
                <a:latin typeface="Calibri"/>
                <a:ea typeface="Calibri"/>
                <a:cs typeface="Calibri"/>
                <a:sym typeface="Calibri"/>
              </a:rPr>
              <a:t>(2 underground)</a:t>
            </a:r>
            <a:endParaRPr sz="1300">
              <a:solidFill>
                <a:schemeClr val="dk1"/>
              </a:solidFill>
            </a:endParaRPr>
          </a:p>
        </p:txBody>
      </p:sp>
      <p:sp>
        <p:nvSpPr>
          <p:cNvPr id="429" name="Google Shape;429;p65"/>
          <p:cNvSpPr txBox="1"/>
          <p:nvPr/>
        </p:nvSpPr>
        <p:spPr>
          <a:xfrm>
            <a:off x="6607025" y="751800"/>
            <a:ext cx="2380200" cy="10158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en" sz="1500">
                <a:solidFill>
                  <a:schemeClr val="dk1"/>
                </a:solidFill>
                <a:latin typeface="Calibri"/>
                <a:ea typeface="Calibri"/>
                <a:cs typeface="Calibri"/>
                <a:sym typeface="Calibri"/>
              </a:rPr>
              <a:t>~5 PIs, ~5 postdocs, ~5 PhD students, from Fermilab, Northwestern, and </a:t>
            </a:r>
            <a:r>
              <a:rPr lang="en" sz="1500">
                <a:solidFill>
                  <a:schemeClr val="dk1"/>
                </a:solidFill>
                <a:latin typeface="Calibri"/>
                <a:ea typeface="Calibri"/>
                <a:cs typeface="Calibri"/>
                <a:sym typeface="Calibri"/>
              </a:rPr>
              <a:t>Illinois Institute of Technology</a:t>
            </a:r>
            <a:endParaRPr sz="9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66"/>
          <p:cNvSpPr txBox="1"/>
          <p:nvPr>
            <p:ph type="title"/>
          </p:nvPr>
        </p:nvSpPr>
        <p:spPr>
          <a:xfrm>
            <a:off x="1309219" y="58358"/>
            <a:ext cx="64671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2100">
                <a:solidFill>
                  <a:schemeClr val="lt1"/>
                </a:solidFill>
              </a:rPr>
              <a:t>Our team’s unique background/expertise</a:t>
            </a:r>
            <a:endParaRPr b="1" sz="2100">
              <a:solidFill>
                <a:schemeClr val="lt1"/>
              </a:solidFill>
            </a:endParaRPr>
          </a:p>
        </p:txBody>
      </p:sp>
      <p:sp>
        <p:nvSpPr>
          <p:cNvPr id="435" name="Google Shape;435;p66"/>
          <p:cNvSpPr txBox="1"/>
          <p:nvPr/>
        </p:nvSpPr>
        <p:spPr>
          <a:xfrm>
            <a:off x="122350" y="636900"/>
            <a:ext cx="3691500" cy="3126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Dark matter searches with cryogenic detectors</a:t>
            </a:r>
            <a:endParaRPr>
              <a:solidFill>
                <a:schemeClr val="dk1"/>
              </a:solidFill>
              <a:latin typeface="Calibri"/>
              <a:ea typeface="Calibri"/>
              <a:cs typeface="Calibri"/>
              <a:sym typeface="Calibri"/>
            </a:endParaRPr>
          </a:p>
          <a:p>
            <a:pPr indent="-317500" lvl="1" marL="9144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A. Chou, D. Baxter, E. Figueroa,       R. Khatiwada, L. Hsu, S. Uemura</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Rocketry with TESes, cryogenics</a:t>
            </a:r>
            <a:endParaRPr>
              <a:solidFill>
                <a:schemeClr val="dk1"/>
              </a:solidFill>
              <a:latin typeface="Calibri"/>
              <a:ea typeface="Calibri"/>
              <a:cs typeface="Calibri"/>
              <a:sym typeface="Calibri"/>
            </a:endParaRPr>
          </a:p>
          <a:p>
            <a:pPr indent="-317500" lvl="1" marL="9144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E. Figueroa</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Fab of superconducting RF cavities for accelerators</a:t>
            </a:r>
            <a:endParaRPr>
              <a:solidFill>
                <a:schemeClr val="dk1"/>
              </a:solidFill>
              <a:latin typeface="Calibri"/>
              <a:ea typeface="Calibri"/>
              <a:cs typeface="Calibri"/>
              <a:sym typeface="Calibri"/>
            </a:endParaRPr>
          </a:p>
          <a:p>
            <a:pPr indent="-317500" lvl="1" marL="9144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D. Bowring</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RF electronics (developed QICK)</a:t>
            </a:r>
            <a:endParaRPr>
              <a:solidFill>
                <a:schemeClr val="dk1"/>
              </a:solidFill>
              <a:latin typeface="Calibri"/>
              <a:ea typeface="Calibri"/>
              <a:cs typeface="Calibri"/>
              <a:sym typeface="Calibri"/>
            </a:endParaRPr>
          </a:p>
          <a:p>
            <a:pPr indent="-317500" lvl="1" marL="9144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G. Cancelo, S. Uemura</a:t>
            </a:r>
            <a:endParaRPr b="1">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67"/>
          <p:cNvSpPr txBox="1"/>
          <p:nvPr>
            <p:ph type="title"/>
          </p:nvPr>
        </p:nvSpPr>
        <p:spPr>
          <a:xfrm>
            <a:off x="1309219" y="58358"/>
            <a:ext cx="64671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2100">
                <a:solidFill>
                  <a:schemeClr val="lt1"/>
                </a:solidFill>
              </a:rPr>
              <a:t>Our team’s unique background/expertise</a:t>
            </a:r>
            <a:endParaRPr b="1" sz="2100">
              <a:solidFill>
                <a:schemeClr val="lt1"/>
              </a:solidFill>
            </a:endParaRPr>
          </a:p>
        </p:txBody>
      </p:sp>
      <p:pic>
        <p:nvPicPr>
          <p:cNvPr id="441" name="Google Shape;441;p67"/>
          <p:cNvPicPr preferRelativeResize="0"/>
          <p:nvPr/>
        </p:nvPicPr>
        <p:blipFill>
          <a:blip r:embed="rId3">
            <a:alphaModFix/>
          </a:blip>
          <a:stretch>
            <a:fillRect/>
          </a:stretch>
        </p:blipFill>
        <p:spPr>
          <a:xfrm>
            <a:off x="3681000" y="1119625"/>
            <a:ext cx="5309152" cy="3245224"/>
          </a:xfrm>
          <a:prstGeom prst="rect">
            <a:avLst/>
          </a:prstGeom>
          <a:noFill/>
          <a:ln>
            <a:noFill/>
          </a:ln>
        </p:spPr>
      </p:pic>
      <p:sp>
        <p:nvSpPr>
          <p:cNvPr id="442" name="Google Shape;442;p67"/>
          <p:cNvSpPr txBox="1"/>
          <p:nvPr/>
        </p:nvSpPr>
        <p:spPr>
          <a:xfrm>
            <a:off x="122350" y="636900"/>
            <a:ext cx="3691500" cy="3869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Dark matter searches with cryogenic detectors</a:t>
            </a:r>
            <a:endParaRPr>
              <a:solidFill>
                <a:schemeClr val="dk1"/>
              </a:solidFill>
              <a:latin typeface="Calibri"/>
              <a:ea typeface="Calibri"/>
              <a:cs typeface="Calibri"/>
              <a:sym typeface="Calibri"/>
            </a:endParaRPr>
          </a:p>
          <a:p>
            <a:pPr indent="-317500" lvl="1" marL="9144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A. Chou, D. Baxter, E. Figueroa,       R. Khatiwada, L. Hsu, S. Uemura</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Rocketry with TESes, cryogenics</a:t>
            </a:r>
            <a:endParaRPr>
              <a:solidFill>
                <a:schemeClr val="dk1"/>
              </a:solidFill>
              <a:latin typeface="Calibri"/>
              <a:ea typeface="Calibri"/>
              <a:cs typeface="Calibri"/>
              <a:sym typeface="Calibri"/>
            </a:endParaRPr>
          </a:p>
          <a:p>
            <a:pPr indent="-317500" lvl="1" marL="9144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E. Figueroa</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Fab of superconducting RF cavities for accelerators</a:t>
            </a:r>
            <a:endParaRPr>
              <a:solidFill>
                <a:schemeClr val="dk1"/>
              </a:solidFill>
              <a:latin typeface="Calibri"/>
              <a:ea typeface="Calibri"/>
              <a:cs typeface="Calibri"/>
              <a:sym typeface="Calibri"/>
            </a:endParaRPr>
          </a:p>
          <a:p>
            <a:pPr indent="-317500" lvl="1" marL="9144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D. Bowring</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RF electronics (developed QICK)</a:t>
            </a:r>
            <a:endParaRPr>
              <a:solidFill>
                <a:schemeClr val="dk1"/>
              </a:solidFill>
              <a:latin typeface="Calibri"/>
              <a:ea typeface="Calibri"/>
              <a:cs typeface="Calibri"/>
              <a:sym typeface="Calibri"/>
            </a:endParaRPr>
          </a:p>
          <a:p>
            <a:pPr indent="-317500" lvl="1" marL="9144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G. Cancelo, S. Uemura</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Systems engineering for running large remote particle physics detectors </a:t>
            </a:r>
            <a:endParaRPr>
              <a:solidFill>
                <a:schemeClr val="dk1"/>
              </a:solidFill>
              <a:latin typeface="Calibri"/>
              <a:ea typeface="Calibri"/>
              <a:cs typeface="Calibri"/>
              <a:sym typeface="Calibri"/>
            </a:endParaRPr>
          </a:p>
          <a:p>
            <a:pPr indent="-317500" lvl="1" marL="914400" rtl="0" algn="l">
              <a:lnSpc>
                <a:spcPct val="115000"/>
              </a:lnSpc>
              <a:spcBef>
                <a:spcPts val="0"/>
              </a:spcBef>
              <a:spcAft>
                <a:spcPts val="0"/>
              </a:spcAft>
              <a:buClr>
                <a:schemeClr val="dk1"/>
              </a:buClr>
              <a:buSzPts val="1400"/>
              <a:buFont typeface="Calibri"/>
              <a:buChar char="○"/>
            </a:pPr>
            <a:r>
              <a:rPr b="1" lang="en">
                <a:solidFill>
                  <a:schemeClr val="dk1"/>
                </a:solidFill>
                <a:latin typeface="Calibri"/>
                <a:ea typeface="Calibri"/>
                <a:cs typeface="Calibri"/>
                <a:sym typeface="Calibri"/>
              </a:rPr>
              <a:t>All of the above! Detailed e-logs→</a:t>
            </a:r>
            <a:endParaRPr>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68"/>
          <p:cNvSpPr txBox="1"/>
          <p:nvPr>
            <p:ph type="title"/>
          </p:nvPr>
        </p:nvSpPr>
        <p:spPr>
          <a:xfrm>
            <a:off x="1309219" y="58358"/>
            <a:ext cx="64671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2100">
                <a:solidFill>
                  <a:schemeClr val="lt1"/>
                </a:solidFill>
              </a:rPr>
              <a:t>We have begun iterating our own devices this past year</a:t>
            </a:r>
            <a:endParaRPr b="1" sz="2100">
              <a:solidFill>
                <a:schemeClr val="lt1"/>
              </a:solidFill>
            </a:endParaRPr>
          </a:p>
        </p:txBody>
      </p:sp>
      <p:pic>
        <p:nvPicPr>
          <p:cNvPr id="448" name="Google Shape;448;p68"/>
          <p:cNvPicPr preferRelativeResize="0"/>
          <p:nvPr/>
        </p:nvPicPr>
        <p:blipFill>
          <a:blip r:embed="rId3">
            <a:alphaModFix/>
          </a:blip>
          <a:stretch>
            <a:fillRect/>
          </a:stretch>
        </p:blipFill>
        <p:spPr>
          <a:xfrm>
            <a:off x="152400" y="681758"/>
            <a:ext cx="8839200" cy="3432150"/>
          </a:xfrm>
          <a:prstGeom prst="rect">
            <a:avLst/>
          </a:prstGeom>
          <a:noFill/>
          <a:ln>
            <a:noFill/>
          </a:ln>
        </p:spPr>
      </p:pic>
      <p:sp>
        <p:nvSpPr>
          <p:cNvPr id="449" name="Google Shape;449;p68"/>
          <p:cNvSpPr txBox="1"/>
          <p:nvPr/>
        </p:nvSpPr>
        <p:spPr>
          <a:xfrm>
            <a:off x="6287988" y="4312650"/>
            <a:ext cx="2703600" cy="338700"/>
          </a:xfrm>
          <a:prstGeom prst="rect">
            <a:avLst/>
          </a:prstGeom>
          <a:solidFill>
            <a:srgbClr val="FFFFFF"/>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i="1" lang="en" sz="1000">
                <a:solidFill>
                  <a:srgbClr val="666666"/>
                </a:solidFill>
                <a:latin typeface="Lato"/>
                <a:ea typeface="Lato"/>
                <a:cs typeface="Lato"/>
                <a:sym typeface="Lato"/>
              </a:rPr>
              <a:t>Y. Gao et al, PRX QUANTUM 2, 040202 (2021)</a:t>
            </a:r>
            <a:endParaRPr b="0" i="1" sz="400" u="none" cap="none" strike="noStrike">
              <a:solidFill>
                <a:srgbClr val="666666"/>
              </a:solidFill>
              <a:latin typeface="Arial"/>
              <a:ea typeface="Arial"/>
              <a:cs typeface="Arial"/>
              <a:sym typeface="Arial"/>
            </a:endParaRPr>
          </a:p>
        </p:txBody>
      </p:sp>
      <p:sp>
        <p:nvSpPr>
          <p:cNvPr id="450" name="Google Shape;450;p68"/>
          <p:cNvSpPr/>
          <p:nvPr/>
        </p:nvSpPr>
        <p:spPr>
          <a:xfrm>
            <a:off x="173725" y="756950"/>
            <a:ext cx="4349400" cy="3511800"/>
          </a:xfrm>
          <a:prstGeom prst="rect">
            <a:avLst/>
          </a:prstGeom>
          <a:solidFill>
            <a:srgbClr val="FFFFFF">
              <a:alpha val="7342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51" name="Google Shape;451;p68"/>
          <p:cNvSpPr txBox="1"/>
          <p:nvPr>
            <p:ph type="title"/>
          </p:nvPr>
        </p:nvSpPr>
        <p:spPr>
          <a:xfrm>
            <a:off x="894875" y="1575350"/>
            <a:ext cx="2675400" cy="1722600"/>
          </a:xfrm>
          <a:prstGeom prst="rect">
            <a:avLst/>
          </a:prstGeom>
          <a:solidFill>
            <a:srgbClr val="434343"/>
          </a:soli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1900">
                <a:solidFill>
                  <a:schemeClr val="lt1"/>
                </a:solidFill>
              </a:rPr>
              <a:t>The device iteration cycle is itself a balancing act between design, fabrication, and measurement</a:t>
            </a:r>
            <a:endParaRPr b="1" sz="1900">
              <a:solidFill>
                <a:schemeClr val="lt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69"/>
          <p:cNvSpPr txBox="1"/>
          <p:nvPr>
            <p:ph type="title"/>
          </p:nvPr>
        </p:nvSpPr>
        <p:spPr>
          <a:xfrm>
            <a:off x="1309219" y="58358"/>
            <a:ext cx="64671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2100">
                <a:solidFill>
                  <a:schemeClr val="lt1"/>
                </a:solidFill>
              </a:rPr>
              <a:t>2 inch wafer scale fab at uChicago PNF cleanroom</a:t>
            </a:r>
            <a:endParaRPr b="1" sz="2100">
              <a:solidFill>
                <a:schemeClr val="lt1"/>
              </a:solidFill>
            </a:endParaRPr>
          </a:p>
        </p:txBody>
      </p:sp>
      <p:pic>
        <p:nvPicPr>
          <p:cNvPr id="457" name="Google Shape;457;p69"/>
          <p:cNvPicPr preferRelativeResize="0"/>
          <p:nvPr/>
        </p:nvPicPr>
        <p:blipFill rotWithShape="1">
          <a:blip r:embed="rId3">
            <a:alphaModFix/>
          </a:blip>
          <a:srcRect b="0" l="0" r="0" t="0"/>
          <a:stretch/>
        </p:blipFill>
        <p:spPr>
          <a:xfrm>
            <a:off x="340850" y="1102975"/>
            <a:ext cx="2568955" cy="2570771"/>
          </a:xfrm>
          <a:prstGeom prst="rect">
            <a:avLst/>
          </a:prstGeom>
          <a:noFill/>
          <a:ln>
            <a:noFill/>
          </a:ln>
        </p:spPr>
      </p:pic>
      <p:pic>
        <p:nvPicPr>
          <p:cNvPr id="458" name="Google Shape;458;p69"/>
          <p:cNvPicPr preferRelativeResize="0"/>
          <p:nvPr/>
        </p:nvPicPr>
        <p:blipFill rotWithShape="1">
          <a:blip r:embed="rId4">
            <a:alphaModFix/>
          </a:blip>
          <a:srcRect b="0" l="0" r="0" t="0"/>
          <a:stretch/>
        </p:blipFill>
        <p:spPr>
          <a:xfrm>
            <a:off x="2967899" y="1102975"/>
            <a:ext cx="2859351" cy="2570761"/>
          </a:xfrm>
          <a:prstGeom prst="rect">
            <a:avLst/>
          </a:prstGeom>
          <a:noFill/>
          <a:ln>
            <a:noFill/>
          </a:ln>
        </p:spPr>
      </p:pic>
      <p:pic>
        <p:nvPicPr>
          <p:cNvPr id="459" name="Google Shape;459;p69"/>
          <p:cNvPicPr preferRelativeResize="0"/>
          <p:nvPr/>
        </p:nvPicPr>
        <p:blipFill rotWithShape="1">
          <a:blip r:embed="rId5">
            <a:alphaModFix/>
          </a:blip>
          <a:srcRect b="0" l="0" r="25689" t="0"/>
          <a:stretch/>
        </p:blipFill>
        <p:spPr>
          <a:xfrm>
            <a:off x="5885349" y="1102975"/>
            <a:ext cx="2859352" cy="2570774"/>
          </a:xfrm>
          <a:prstGeom prst="rect">
            <a:avLst/>
          </a:prstGeom>
          <a:noFill/>
          <a:ln>
            <a:noFill/>
          </a:ln>
        </p:spPr>
      </p:pic>
      <p:sp>
        <p:nvSpPr>
          <p:cNvPr id="460" name="Google Shape;460;p69"/>
          <p:cNvSpPr txBox="1"/>
          <p:nvPr/>
        </p:nvSpPr>
        <p:spPr>
          <a:xfrm>
            <a:off x="2937250" y="1085825"/>
            <a:ext cx="2394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FFFFFF"/>
                </a:solidFill>
                <a:latin typeface="Raleway"/>
                <a:ea typeface="Raleway"/>
                <a:cs typeface="Raleway"/>
                <a:sym typeface="Raleway"/>
              </a:rPr>
              <a:t>2 inch wafer =</a:t>
            </a:r>
            <a:endParaRPr b="1" sz="1500">
              <a:solidFill>
                <a:srgbClr val="FFFFFF"/>
              </a:solidFill>
              <a:latin typeface="Raleway"/>
              <a:ea typeface="Raleway"/>
              <a:cs typeface="Raleway"/>
              <a:sym typeface="Raleway"/>
            </a:endParaRPr>
          </a:p>
          <a:p>
            <a:pPr indent="0" lvl="0" marL="0" rtl="0" algn="l">
              <a:spcBef>
                <a:spcPts val="0"/>
              </a:spcBef>
              <a:spcAft>
                <a:spcPts val="0"/>
              </a:spcAft>
              <a:buNone/>
            </a:pPr>
            <a:r>
              <a:rPr b="1" lang="en" sz="1500">
                <a:solidFill>
                  <a:srgbClr val="FFFFFF"/>
                </a:solidFill>
                <a:latin typeface="Raleway"/>
                <a:ea typeface="Raleway"/>
                <a:cs typeface="Raleway"/>
                <a:sym typeface="Raleway"/>
              </a:rPr>
              <a:t>25 7x7mm chips</a:t>
            </a:r>
            <a:endParaRPr b="1" sz="1500">
              <a:solidFill>
                <a:srgbClr val="FFFFFF"/>
              </a:solidFill>
              <a:latin typeface="Raleway"/>
              <a:ea typeface="Raleway"/>
              <a:cs typeface="Raleway"/>
              <a:sym typeface="Raleway"/>
            </a:endParaRPr>
          </a:p>
        </p:txBody>
      </p:sp>
      <p:sp>
        <p:nvSpPr>
          <p:cNvPr id="461" name="Google Shape;461;p69"/>
          <p:cNvSpPr txBox="1"/>
          <p:nvPr/>
        </p:nvSpPr>
        <p:spPr>
          <a:xfrm>
            <a:off x="5695613" y="3806025"/>
            <a:ext cx="32388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300">
                <a:latin typeface="Calibri"/>
                <a:ea typeface="Calibri"/>
                <a:cs typeface="Calibri"/>
                <a:sym typeface="Calibri"/>
              </a:rPr>
              <a:t>Recipe </a:t>
            </a:r>
            <a:r>
              <a:rPr i="1" lang="en" sz="1300">
                <a:latin typeface="Calibri"/>
                <a:ea typeface="Calibri"/>
                <a:cs typeface="Calibri"/>
                <a:sym typeface="Calibri"/>
              </a:rPr>
              <a:t>credit to Fang Zhao, Fermilab</a:t>
            </a:r>
            <a:endParaRPr i="1" sz="1200">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70"/>
          <p:cNvSpPr txBox="1"/>
          <p:nvPr>
            <p:ph type="title"/>
          </p:nvPr>
        </p:nvSpPr>
        <p:spPr>
          <a:xfrm>
            <a:off x="1309219" y="58358"/>
            <a:ext cx="64671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2100">
                <a:solidFill>
                  <a:schemeClr val="lt1"/>
                </a:solidFill>
              </a:rPr>
              <a:t>2 inch wafer scale fab at uChicago PNF cleanroom</a:t>
            </a:r>
            <a:endParaRPr b="1" sz="2100">
              <a:solidFill>
                <a:schemeClr val="lt1"/>
              </a:solidFill>
            </a:endParaRPr>
          </a:p>
        </p:txBody>
      </p:sp>
      <p:pic>
        <p:nvPicPr>
          <p:cNvPr id="467" name="Google Shape;467;p70"/>
          <p:cNvPicPr preferRelativeResize="0"/>
          <p:nvPr/>
        </p:nvPicPr>
        <p:blipFill rotWithShape="1">
          <a:blip r:embed="rId3">
            <a:alphaModFix/>
          </a:blip>
          <a:srcRect b="0" l="0" r="0" t="0"/>
          <a:stretch/>
        </p:blipFill>
        <p:spPr>
          <a:xfrm>
            <a:off x="163788" y="1136762"/>
            <a:ext cx="4389120" cy="2743200"/>
          </a:xfrm>
          <a:prstGeom prst="rect">
            <a:avLst/>
          </a:prstGeom>
          <a:noFill/>
          <a:ln>
            <a:noFill/>
          </a:ln>
        </p:spPr>
      </p:pic>
      <p:pic>
        <p:nvPicPr>
          <p:cNvPr id="468" name="Google Shape;468;p70"/>
          <p:cNvPicPr preferRelativeResize="0"/>
          <p:nvPr/>
        </p:nvPicPr>
        <p:blipFill rotWithShape="1">
          <a:blip r:embed="rId4">
            <a:alphaModFix/>
          </a:blip>
          <a:srcRect b="0" l="0" r="0" t="0"/>
          <a:stretch/>
        </p:blipFill>
        <p:spPr>
          <a:xfrm>
            <a:off x="4591100" y="1136750"/>
            <a:ext cx="4389120" cy="2743200"/>
          </a:xfrm>
          <a:prstGeom prst="rect">
            <a:avLst/>
          </a:prstGeom>
          <a:noFill/>
          <a:ln>
            <a:noFill/>
          </a:ln>
        </p:spPr>
      </p:pic>
      <p:sp>
        <p:nvSpPr>
          <p:cNvPr id="469" name="Google Shape;469;p70"/>
          <p:cNvSpPr txBox="1"/>
          <p:nvPr/>
        </p:nvSpPr>
        <p:spPr>
          <a:xfrm>
            <a:off x="2890275" y="1354550"/>
            <a:ext cx="16068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FFFFFF"/>
                </a:solidFill>
                <a:latin typeface="Raleway"/>
                <a:ea typeface="Raleway"/>
                <a:cs typeface="Raleway"/>
                <a:sym typeface="Raleway"/>
              </a:rPr>
              <a:t>JPA wafer</a:t>
            </a:r>
            <a:endParaRPr b="1" sz="1500">
              <a:solidFill>
                <a:srgbClr val="FFFFFF"/>
              </a:solidFill>
              <a:latin typeface="Raleway"/>
              <a:ea typeface="Raleway"/>
              <a:cs typeface="Raleway"/>
              <a:sym typeface="Raleway"/>
            </a:endParaRPr>
          </a:p>
          <a:p>
            <a:pPr indent="0" lvl="0" marL="0" rtl="0" algn="l">
              <a:spcBef>
                <a:spcPts val="0"/>
              </a:spcBef>
              <a:spcAft>
                <a:spcPts val="0"/>
              </a:spcAft>
              <a:buNone/>
            </a:pPr>
            <a:r>
              <a:rPr b="1" lang="en" sz="1500">
                <a:solidFill>
                  <a:srgbClr val="FFFFFF"/>
                </a:solidFill>
                <a:latin typeface="Raleway"/>
                <a:ea typeface="Raleway"/>
                <a:cs typeface="Raleway"/>
                <a:sym typeface="Raleway"/>
              </a:rPr>
              <a:t>SQUID array</a:t>
            </a:r>
            <a:endParaRPr b="1" sz="1500">
              <a:solidFill>
                <a:srgbClr val="FFFFFF"/>
              </a:solidFill>
              <a:latin typeface="Raleway"/>
              <a:ea typeface="Raleway"/>
              <a:cs typeface="Raleway"/>
              <a:sym typeface="Raleway"/>
            </a:endParaRPr>
          </a:p>
          <a:p>
            <a:pPr indent="0" lvl="0" marL="0" rtl="0" algn="l">
              <a:spcBef>
                <a:spcPts val="0"/>
              </a:spcBef>
              <a:spcAft>
                <a:spcPts val="0"/>
              </a:spcAft>
              <a:buNone/>
            </a:pPr>
            <a:r>
              <a:rPr b="1" lang="en" sz="1500">
                <a:solidFill>
                  <a:srgbClr val="FFFFFF"/>
                </a:solidFill>
                <a:latin typeface="Raleway"/>
                <a:ea typeface="Raleway"/>
                <a:cs typeface="Raleway"/>
                <a:sym typeface="Raleway"/>
              </a:rPr>
              <a:t>(Dolan JJs)</a:t>
            </a:r>
            <a:endParaRPr b="1" sz="1500">
              <a:solidFill>
                <a:srgbClr val="FFFFFF"/>
              </a:solidFill>
              <a:latin typeface="Raleway"/>
              <a:ea typeface="Raleway"/>
              <a:cs typeface="Raleway"/>
              <a:sym typeface="Raleway"/>
            </a:endParaRPr>
          </a:p>
          <a:p>
            <a:pPr indent="0" lvl="0" marL="0" rtl="0" algn="l">
              <a:spcBef>
                <a:spcPts val="0"/>
              </a:spcBef>
              <a:spcAft>
                <a:spcPts val="0"/>
              </a:spcAft>
              <a:buNone/>
            </a:pPr>
            <a:r>
              <a:rPr b="1" lang="en" sz="1500">
                <a:solidFill>
                  <a:srgbClr val="FFFFFF"/>
                </a:solidFill>
                <a:latin typeface="Raleway"/>
                <a:ea typeface="Raleway"/>
                <a:cs typeface="Raleway"/>
                <a:sym typeface="Raleway"/>
              </a:rPr>
              <a:t>Nb on Sapphire</a:t>
            </a:r>
            <a:endParaRPr b="1" sz="1500">
              <a:solidFill>
                <a:srgbClr val="FFFFFF"/>
              </a:solidFill>
              <a:latin typeface="Raleway"/>
              <a:ea typeface="Raleway"/>
              <a:cs typeface="Raleway"/>
              <a:sym typeface="Raleway"/>
            </a:endParaRPr>
          </a:p>
        </p:txBody>
      </p:sp>
      <p:sp>
        <p:nvSpPr>
          <p:cNvPr id="470" name="Google Shape;470;p70"/>
          <p:cNvSpPr txBox="1"/>
          <p:nvPr/>
        </p:nvSpPr>
        <p:spPr>
          <a:xfrm>
            <a:off x="4685412" y="1445225"/>
            <a:ext cx="19473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FFFFFF"/>
                </a:solidFill>
                <a:latin typeface="Raleway"/>
                <a:ea typeface="Raleway"/>
                <a:cs typeface="Raleway"/>
                <a:sym typeface="Raleway"/>
              </a:rPr>
              <a:t>6 transmon wafer</a:t>
            </a:r>
            <a:endParaRPr b="1" sz="1500">
              <a:solidFill>
                <a:srgbClr val="FFFFFF"/>
              </a:solidFill>
              <a:latin typeface="Raleway"/>
              <a:ea typeface="Raleway"/>
              <a:cs typeface="Raleway"/>
              <a:sym typeface="Raleway"/>
            </a:endParaRPr>
          </a:p>
          <a:p>
            <a:pPr indent="0" lvl="0" marL="0" rtl="0" algn="l">
              <a:spcBef>
                <a:spcPts val="0"/>
              </a:spcBef>
              <a:spcAft>
                <a:spcPts val="0"/>
              </a:spcAft>
              <a:buNone/>
            </a:pPr>
            <a:r>
              <a:rPr b="1" lang="en" sz="1500">
                <a:solidFill>
                  <a:srgbClr val="FFFFFF"/>
                </a:solidFill>
                <a:latin typeface="Raleway"/>
                <a:ea typeface="Raleway"/>
                <a:cs typeface="Raleway"/>
                <a:sym typeface="Raleway"/>
              </a:rPr>
              <a:t>Manhattan JJs</a:t>
            </a:r>
            <a:endParaRPr b="1" sz="1500">
              <a:solidFill>
                <a:srgbClr val="FFFFFF"/>
              </a:solidFill>
              <a:latin typeface="Raleway"/>
              <a:ea typeface="Raleway"/>
              <a:cs typeface="Raleway"/>
              <a:sym typeface="Raleway"/>
            </a:endParaRPr>
          </a:p>
          <a:p>
            <a:pPr indent="0" lvl="0" marL="0" rtl="0" algn="l">
              <a:spcBef>
                <a:spcPts val="0"/>
              </a:spcBef>
              <a:spcAft>
                <a:spcPts val="0"/>
              </a:spcAft>
              <a:buNone/>
            </a:pPr>
            <a:r>
              <a:rPr b="1" lang="en" sz="1500">
                <a:solidFill>
                  <a:srgbClr val="FFFFFF"/>
                </a:solidFill>
                <a:latin typeface="Raleway"/>
                <a:ea typeface="Raleway"/>
                <a:cs typeface="Raleway"/>
                <a:sym typeface="Raleway"/>
              </a:rPr>
              <a:t>Ta on Sapphire</a:t>
            </a:r>
            <a:endParaRPr b="1" sz="1500">
              <a:solidFill>
                <a:srgbClr val="FFFFFF"/>
              </a:solidFill>
              <a:latin typeface="Raleway"/>
              <a:ea typeface="Raleway"/>
              <a:cs typeface="Raleway"/>
              <a:sym typeface="Raleway"/>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71"/>
          <p:cNvSpPr txBox="1"/>
          <p:nvPr>
            <p:ph type="title"/>
          </p:nvPr>
        </p:nvSpPr>
        <p:spPr>
          <a:xfrm>
            <a:off x="1309219" y="58358"/>
            <a:ext cx="64671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2100">
                <a:solidFill>
                  <a:schemeClr val="lt1"/>
                </a:solidFill>
              </a:rPr>
              <a:t>2 inch wafer scale fab at uChicago PNF cleanroom</a:t>
            </a:r>
            <a:endParaRPr b="1" sz="2100">
              <a:solidFill>
                <a:schemeClr val="lt1"/>
              </a:solidFill>
            </a:endParaRPr>
          </a:p>
        </p:txBody>
      </p:sp>
      <p:pic>
        <p:nvPicPr>
          <p:cNvPr id="476" name="Google Shape;476;p71"/>
          <p:cNvPicPr preferRelativeResize="0"/>
          <p:nvPr/>
        </p:nvPicPr>
        <p:blipFill rotWithShape="1">
          <a:blip r:embed="rId3">
            <a:alphaModFix/>
          </a:blip>
          <a:srcRect b="0" l="0" r="0" t="0"/>
          <a:stretch/>
        </p:blipFill>
        <p:spPr>
          <a:xfrm>
            <a:off x="55950" y="646825"/>
            <a:ext cx="6329480" cy="3955925"/>
          </a:xfrm>
          <a:prstGeom prst="rect">
            <a:avLst/>
          </a:prstGeom>
          <a:noFill/>
          <a:ln>
            <a:noFill/>
          </a:ln>
        </p:spPr>
      </p:pic>
      <p:pic>
        <p:nvPicPr>
          <p:cNvPr id="477" name="Google Shape;477;p71"/>
          <p:cNvPicPr preferRelativeResize="0"/>
          <p:nvPr/>
        </p:nvPicPr>
        <p:blipFill rotWithShape="1">
          <a:blip r:embed="rId4">
            <a:alphaModFix/>
          </a:blip>
          <a:srcRect b="0" l="0" r="0" t="0"/>
          <a:stretch/>
        </p:blipFill>
        <p:spPr>
          <a:xfrm>
            <a:off x="5712263" y="2242350"/>
            <a:ext cx="3375826" cy="2109885"/>
          </a:xfrm>
          <a:prstGeom prst="rect">
            <a:avLst/>
          </a:prstGeom>
          <a:noFill/>
          <a:ln>
            <a:noFill/>
          </a:ln>
        </p:spPr>
      </p:pic>
      <p:sp>
        <p:nvSpPr>
          <p:cNvPr id="478" name="Google Shape;478;p71"/>
          <p:cNvSpPr/>
          <p:nvPr/>
        </p:nvSpPr>
        <p:spPr>
          <a:xfrm>
            <a:off x="5906650" y="2007350"/>
            <a:ext cx="204900" cy="204900"/>
          </a:xfrm>
          <a:prstGeom prst="rect">
            <a:avLst/>
          </a:prstGeom>
          <a:no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71"/>
          <p:cNvSpPr txBox="1"/>
          <p:nvPr/>
        </p:nvSpPr>
        <p:spPr>
          <a:xfrm>
            <a:off x="4386812" y="708050"/>
            <a:ext cx="19473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FFFFFF"/>
                </a:solidFill>
                <a:latin typeface="Raleway"/>
                <a:ea typeface="Raleway"/>
                <a:cs typeface="Raleway"/>
                <a:sym typeface="Raleway"/>
              </a:rPr>
              <a:t>6 transmon wafer</a:t>
            </a:r>
            <a:endParaRPr b="1" sz="1500">
              <a:solidFill>
                <a:srgbClr val="FFFFFF"/>
              </a:solidFill>
              <a:latin typeface="Raleway"/>
              <a:ea typeface="Raleway"/>
              <a:cs typeface="Raleway"/>
              <a:sym typeface="Raleway"/>
            </a:endParaRPr>
          </a:p>
          <a:p>
            <a:pPr indent="0" lvl="0" marL="0" rtl="0" algn="l">
              <a:spcBef>
                <a:spcPts val="0"/>
              </a:spcBef>
              <a:spcAft>
                <a:spcPts val="0"/>
              </a:spcAft>
              <a:buNone/>
            </a:pPr>
            <a:r>
              <a:rPr b="1" lang="en" sz="1500">
                <a:solidFill>
                  <a:srgbClr val="FFFFFF"/>
                </a:solidFill>
                <a:latin typeface="Raleway"/>
                <a:ea typeface="Raleway"/>
                <a:cs typeface="Raleway"/>
                <a:sym typeface="Raleway"/>
              </a:rPr>
              <a:t>Manhattan JJs</a:t>
            </a:r>
            <a:endParaRPr b="1" sz="1500">
              <a:solidFill>
                <a:srgbClr val="FFFFFF"/>
              </a:solidFill>
              <a:latin typeface="Raleway"/>
              <a:ea typeface="Raleway"/>
              <a:cs typeface="Raleway"/>
              <a:sym typeface="Raleway"/>
            </a:endParaRPr>
          </a:p>
          <a:p>
            <a:pPr indent="0" lvl="0" marL="0" rtl="0" algn="l">
              <a:spcBef>
                <a:spcPts val="0"/>
              </a:spcBef>
              <a:spcAft>
                <a:spcPts val="0"/>
              </a:spcAft>
              <a:buNone/>
            </a:pPr>
            <a:r>
              <a:rPr b="1" lang="en" sz="1500">
                <a:solidFill>
                  <a:srgbClr val="FFFFFF"/>
                </a:solidFill>
                <a:latin typeface="Raleway"/>
                <a:ea typeface="Raleway"/>
                <a:cs typeface="Raleway"/>
                <a:sym typeface="Raleway"/>
              </a:rPr>
              <a:t>Ta on Sapphire</a:t>
            </a:r>
            <a:endParaRPr b="1" sz="1500">
              <a:solidFill>
                <a:srgbClr val="FFFFFF"/>
              </a:solidFill>
              <a:latin typeface="Raleway"/>
              <a:ea typeface="Raleway"/>
              <a:cs typeface="Raleway"/>
              <a:sym typeface="Raleway"/>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72"/>
          <p:cNvSpPr txBox="1"/>
          <p:nvPr>
            <p:ph idx="4294967295" type="title"/>
          </p:nvPr>
        </p:nvSpPr>
        <p:spPr>
          <a:xfrm>
            <a:off x="316425" y="58375"/>
            <a:ext cx="84723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1900">
                <a:solidFill>
                  <a:schemeClr val="lt1"/>
                </a:solidFill>
              </a:rPr>
              <a:t>New fridge named “QUIET” ~300 ft underground</a:t>
            </a:r>
            <a:endParaRPr b="1" sz="1900">
              <a:solidFill>
                <a:schemeClr val="lt1"/>
              </a:solidFill>
            </a:endParaRPr>
          </a:p>
        </p:txBody>
      </p:sp>
      <p:pic>
        <p:nvPicPr>
          <p:cNvPr id="485" name="Google Shape;485;p72"/>
          <p:cNvPicPr preferRelativeResize="0"/>
          <p:nvPr/>
        </p:nvPicPr>
        <p:blipFill>
          <a:blip r:embed="rId3">
            <a:alphaModFix/>
          </a:blip>
          <a:stretch>
            <a:fillRect/>
          </a:stretch>
        </p:blipFill>
        <p:spPr>
          <a:xfrm>
            <a:off x="4951976" y="663876"/>
            <a:ext cx="3265075" cy="4353449"/>
          </a:xfrm>
          <a:prstGeom prst="rect">
            <a:avLst/>
          </a:prstGeom>
          <a:noFill/>
          <a:ln>
            <a:noFill/>
          </a:ln>
        </p:spPr>
      </p:pic>
      <p:pic>
        <p:nvPicPr>
          <p:cNvPr id="486" name="Google Shape;486;p72"/>
          <p:cNvPicPr preferRelativeResize="0"/>
          <p:nvPr/>
        </p:nvPicPr>
        <p:blipFill>
          <a:blip r:embed="rId4">
            <a:alphaModFix/>
          </a:blip>
          <a:stretch>
            <a:fillRect/>
          </a:stretch>
        </p:blipFill>
        <p:spPr>
          <a:xfrm>
            <a:off x="779310" y="663875"/>
            <a:ext cx="4058589" cy="433137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73"/>
          <p:cNvSpPr txBox="1"/>
          <p:nvPr>
            <p:ph idx="4294967295" type="title"/>
          </p:nvPr>
        </p:nvSpPr>
        <p:spPr>
          <a:xfrm>
            <a:off x="316425" y="58375"/>
            <a:ext cx="84723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1900">
                <a:solidFill>
                  <a:schemeClr val="lt1"/>
                </a:solidFill>
              </a:rPr>
              <a:t>New fridge named “QUIET” ~300 ft underground, new “big mag shield” can</a:t>
            </a:r>
            <a:endParaRPr b="1" sz="1900">
              <a:solidFill>
                <a:schemeClr val="lt1"/>
              </a:solidFill>
            </a:endParaRPr>
          </a:p>
        </p:txBody>
      </p:sp>
      <p:pic>
        <p:nvPicPr>
          <p:cNvPr id="492" name="Google Shape;492;p73"/>
          <p:cNvPicPr preferRelativeResize="0"/>
          <p:nvPr/>
        </p:nvPicPr>
        <p:blipFill>
          <a:blip r:embed="rId3">
            <a:alphaModFix/>
          </a:blip>
          <a:stretch>
            <a:fillRect/>
          </a:stretch>
        </p:blipFill>
        <p:spPr>
          <a:xfrm>
            <a:off x="441238" y="623551"/>
            <a:ext cx="3265075" cy="4353449"/>
          </a:xfrm>
          <a:prstGeom prst="rect">
            <a:avLst/>
          </a:prstGeom>
          <a:noFill/>
          <a:ln>
            <a:noFill/>
          </a:ln>
        </p:spPr>
      </p:pic>
      <p:pic>
        <p:nvPicPr>
          <p:cNvPr id="493" name="Google Shape;493;p73"/>
          <p:cNvPicPr preferRelativeResize="0"/>
          <p:nvPr/>
        </p:nvPicPr>
        <p:blipFill rotWithShape="1">
          <a:blip r:embed="rId4">
            <a:alphaModFix/>
          </a:blip>
          <a:srcRect b="0" l="5293" r="10018" t="0"/>
          <a:stretch/>
        </p:blipFill>
        <p:spPr>
          <a:xfrm>
            <a:off x="3816562" y="662788"/>
            <a:ext cx="2866150" cy="4274976"/>
          </a:xfrm>
          <a:prstGeom prst="rect">
            <a:avLst/>
          </a:prstGeom>
          <a:noFill/>
          <a:ln>
            <a:noFill/>
          </a:ln>
        </p:spPr>
      </p:pic>
      <p:sp>
        <p:nvSpPr>
          <p:cNvPr id="494" name="Google Shape;494;p73"/>
          <p:cNvSpPr txBox="1"/>
          <p:nvPr/>
        </p:nvSpPr>
        <p:spPr>
          <a:xfrm>
            <a:off x="6785925" y="2239800"/>
            <a:ext cx="22308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Calibri"/>
                <a:ea typeface="Calibri"/>
                <a:cs typeface="Calibri"/>
                <a:sym typeface="Calibri"/>
              </a:rPr>
              <a:t>In simulation, reduction of B field expected is 3-4 orders of magnitude within the shield.</a:t>
            </a:r>
            <a:endParaRPr sz="1600">
              <a:solidFill>
                <a:schemeClr val="dk1"/>
              </a:solidFill>
              <a:latin typeface="Calibri"/>
              <a:ea typeface="Calibri"/>
              <a:cs typeface="Calibri"/>
              <a:sym typeface="Calibri"/>
            </a:endParaRPr>
          </a:p>
        </p:txBody>
      </p:sp>
      <p:sp>
        <p:nvSpPr>
          <p:cNvPr id="495" name="Google Shape;495;p73"/>
          <p:cNvSpPr/>
          <p:nvPr/>
        </p:nvSpPr>
        <p:spPr>
          <a:xfrm>
            <a:off x="1816525" y="3548950"/>
            <a:ext cx="676200" cy="812700"/>
          </a:xfrm>
          <a:prstGeom prst="rect">
            <a:avLst/>
          </a:prstGeom>
          <a:noFill/>
          <a:ln cap="flat" cmpd="sng" w="28575">
            <a:solidFill>
              <a:srgbClr val="9900FF"/>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96" name="Google Shape;496;p73"/>
          <p:cNvSpPr txBox="1"/>
          <p:nvPr/>
        </p:nvSpPr>
        <p:spPr>
          <a:xfrm>
            <a:off x="428675" y="4447625"/>
            <a:ext cx="20871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rgbClr val="9900FF"/>
                </a:solidFill>
                <a:highlight>
                  <a:schemeClr val="lt1"/>
                </a:highlight>
                <a:latin typeface="Calibri"/>
                <a:ea typeface="Calibri"/>
                <a:cs typeface="Calibri"/>
                <a:sym typeface="Calibri"/>
              </a:rPr>
              <a:t>Magnetic shield</a:t>
            </a:r>
            <a:endParaRPr sz="1500">
              <a:solidFill>
                <a:srgbClr val="9900FF"/>
              </a:solidFill>
              <a:highlight>
                <a:schemeClr val="lt1"/>
              </a:highlight>
              <a:latin typeface="Calibri"/>
              <a:ea typeface="Calibri"/>
              <a:cs typeface="Calibri"/>
              <a:sym typeface="Calibri"/>
            </a:endParaRPr>
          </a:p>
        </p:txBody>
      </p:sp>
      <p:cxnSp>
        <p:nvCxnSpPr>
          <p:cNvPr id="497" name="Google Shape;497;p73"/>
          <p:cNvCxnSpPr>
            <a:endCxn id="495" idx="1"/>
          </p:cNvCxnSpPr>
          <p:nvPr/>
        </p:nvCxnSpPr>
        <p:spPr>
          <a:xfrm flipH="1" rot="10800000">
            <a:off x="1263325" y="3955300"/>
            <a:ext cx="553200" cy="549300"/>
          </a:xfrm>
          <a:prstGeom prst="straightConnector1">
            <a:avLst/>
          </a:prstGeom>
          <a:noFill/>
          <a:ln cap="flat" cmpd="sng" w="28575">
            <a:solidFill>
              <a:srgbClr val="9900FF"/>
            </a:solidFill>
            <a:prstDash val="solid"/>
            <a:round/>
            <a:headEnd len="med" w="med" type="none"/>
            <a:tailEnd len="med" w="med" type="triangl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p47"/>
          <p:cNvPicPr preferRelativeResize="0"/>
          <p:nvPr/>
        </p:nvPicPr>
        <p:blipFill rotWithShape="1">
          <a:blip r:embed="rId3">
            <a:alphaModFix amt="28000"/>
          </a:blip>
          <a:srcRect b="6594" l="21023" r="32850" t="36013"/>
          <a:stretch/>
        </p:blipFill>
        <p:spPr>
          <a:xfrm rot="5400000">
            <a:off x="2152563" y="-1888336"/>
            <a:ext cx="5128101" cy="9195023"/>
          </a:xfrm>
          <a:prstGeom prst="rect">
            <a:avLst/>
          </a:prstGeom>
          <a:noFill/>
          <a:ln>
            <a:noFill/>
          </a:ln>
        </p:spPr>
      </p:pic>
      <p:sp>
        <p:nvSpPr>
          <p:cNvPr id="264" name="Google Shape;264;p47"/>
          <p:cNvSpPr txBox="1"/>
          <p:nvPr>
            <p:ph type="ctrTitle"/>
          </p:nvPr>
        </p:nvSpPr>
        <p:spPr>
          <a:xfrm>
            <a:off x="1143000" y="-257592"/>
            <a:ext cx="6858000" cy="17145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3600"/>
              <a:buFont typeface="Calibri"/>
              <a:buNone/>
            </a:pPr>
            <a:r>
              <a:rPr lang="en"/>
              <a:t>Outline</a:t>
            </a:r>
            <a:endParaRPr/>
          </a:p>
        </p:txBody>
      </p:sp>
      <p:sp>
        <p:nvSpPr>
          <p:cNvPr id="265" name="Google Shape;265;p47"/>
          <p:cNvSpPr txBox="1"/>
          <p:nvPr/>
        </p:nvSpPr>
        <p:spPr>
          <a:xfrm>
            <a:off x="568950" y="2591228"/>
            <a:ext cx="8006100" cy="377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2000">
                <a:solidFill>
                  <a:schemeClr val="accent2"/>
                </a:solidFill>
                <a:latin typeface="Calibri"/>
                <a:ea typeface="Calibri"/>
                <a:cs typeface="Calibri"/>
                <a:sym typeface="Calibri"/>
              </a:rPr>
              <a:t>9</a:t>
            </a:r>
            <a:r>
              <a:rPr b="1" lang="en" sz="2000">
                <a:solidFill>
                  <a:schemeClr val="accent2"/>
                </a:solidFill>
                <a:latin typeface="Calibri"/>
                <a:ea typeface="Calibri"/>
                <a:cs typeface="Calibri"/>
                <a:sym typeface="Calibri"/>
              </a:rPr>
              <a:t>:10-9:20 am		Our experimental progress</a:t>
            </a:r>
            <a:endParaRPr b="0" i="0" sz="2000" u="none" cap="none" strike="noStrike">
              <a:solidFill>
                <a:schemeClr val="accent2"/>
              </a:solidFill>
              <a:latin typeface="Arial"/>
              <a:ea typeface="Arial"/>
              <a:cs typeface="Arial"/>
              <a:sym typeface="Arial"/>
            </a:endParaRPr>
          </a:p>
        </p:txBody>
      </p:sp>
      <p:sp>
        <p:nvSpPr>
          <p:cNvPr id="266" name="Google Shape;266;p47"/>
          <p:cNvSpPr txBox="1"/>
          <p:nvPr/>
        </p:nvSpPr>
        <p:spPr>
          <a:xfrm>
            <a:off x="568950" y="3195312"/>
            <a:ext cx="8006100" cy="377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2000">
                <a:solidFill>
                  <a:schemeClr val="accent2"/>
                </a:solidFill>
                <a:latin typeface="Calibri"/>
                <a:ea typeface="Calibri"/>
                <a:cs typeface="Calibri"/>
                <a:sym typeface="Calibri"/>
              </a:rPr>
              <a:t>9</a:t>
            </a:r>
            <a:r>
              <a:rPr b="1" lang="en" sz="2000">
                <a:solidFill>
                  <a:schemeClr val="accent2"/>
                </a:solidFill>
                <a:latin typeface="Calibri"/>
                <a:ea typeface="Calibri"/>
                <a:cs typeface="Calibri"/>
                <a:sym typeface="Calibri"/>
              </a:rPr>
              <a:t>:20-9:30 am		Our open source design workflow</a:t>
            </a:r>
            <a:endParaRPr b="1" sz="2000">
              <a:solidFill>
                <a:schemeClr val="accent2"/>
              </a:solidFill>
              <a:latin typeface="Calibri"/>
              <a:ea typeface="Calibri"/>
              <a:cs typeface="Calibri"/>
              <a:sym typeface="Calibri"/>
            </a:endParaRPr>
          </a:p>
        </p:txBody>
      </p:sp>
      <p:sp>
        <p:nvSpPr>
          <p:cNvPr id="267" name="Google Shape;267;p47"/>
          <p:cNvSpPr txBox="1"/>
          <p:nvPr/>
        </p:nvSpPr>
        <p:spPr>
          <a:xfrm>
            <a:off x="568938" y="1307700"/>
            <a:ext cx="8006100" cy="992700"/>
          </a:xfrm>
          <a:prstGeom prst="rect">
            <a:avLst/>
          </a:prstGeom>
          <a:solidFill>
            <a:schemeClr val="accent2"/>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2000">
                <a:solidFill>
                  <a:schemeClr val="lt1"/>
                </a:solidFill>
                <a:latin typeface="Calibri"/>
                <a:ea typeface="Calibri"/>
                <a:cs typeface="Calibri"/>
                <a:sym typeface="Calibri"/>
              </a:rPr>
              <a:t>9</a:t>
            </a:r>
            <a:r>
              <a:rPr b="1" lang="en" sz="2000">
                <a:solidFill>
                  <a:schemeClr val="lt1"/>
                </a:solidFill>
                <a:latin typeface="Calibri"/>
                <a:ea typeface="Calibri"/>
                <a:cs typeface="Calibri"/>
                <a:sym typeface="Calibri"/>
              </a:rPr>
              <a:t>:00-9:10 am		Why today’s </a:t>
            </a:r>
            <a:r>
              <a:rPr b="1" lang="en" sz="2000">
                <a:solidFill>
                  <a:schemeClr val="lt1"/>
                </a:solidFill>
                <a:latin typeface="Calibri"/>
                <a:ea typeface="Calibri"/>
                <a:cs typeface="Calibri"/>
                <a:sym typeface="Calibri"/>
              </a:rPr>
              <a:t>transmon</a:t>
            </a:r>
            <a:r>
              <a:rPr b="1" lang="en" sz="2000">
                <a:solidFill>
                  <a:schemeClr val="lt1"/>
                </a:solidFill>
                <a:latin typeface="Calibri"/>
                <a:ea typeface="Calibri"/>
                <a:cs typeface="Calibri"/>
                <a:sym typeface="Calibri"/>
              </a:rPr>
              <a:t> qubits are already useful dark</a:t>
            </a:r>
            <a:endParaRPr b="1" sz="2000">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lang="en" sz="2000">
                <a:solidFill>
                  <a:schemeClr val="lt1"/>
                </a:solidFill>
                <a:latin typeface="Calibri"/>
                <a:ea typeface="Calibri"/>
                <a:cs typeface="Calibri"/>
                <a:sym typeface="Calibri"/>
              </a:rPr>
              <a:t>                                        matter sensors, and why we need to engineer </a:t>
            </a:r>
            <a:endParaRPr b="1" sz="2000">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lang="en" sz="2000">
                <a:solidFill>
                  <a:schemeClr val="lt1"/>
                </a:solidFill>
                <a:latin typeface="Calibri"/>
                <a:ea typeface="Calibri"/>
                <a:cs typeface="Calibri"/>
                <a:sym typeface="Calibri"/>
              </a:rPr>
              <a:t>                                        higher T1, broadly tunable, transmon qubit devices</a:t>
            </a:r>
            <a:endParaRPr b="0" i="0" sz="700" u="none" cap="none" strike="noStrike">
              <a:solidFill>
                <a:schemeClr val="lt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pic>
        <p:nvPicPr>
          <p:cNvPr id="502" name="Google Shape;502;p74"/>
          <p:cNvPicPr preferRelativeResize="0"/>
          <p:nvPr/>
        </p:nvPicPr>
        <p:blipFill>
          <a:blip r:embed="rId3">
            <a:alphaModFix/>
          </a:blip>
          <a:stretch>
            <a:fillRect/>
          </a:stretch>
        </p:blipFill>
        <p:spPr>
          <a:xfrm>
            <a:off x="1348926" y="614251"/>
            <a:ext cx="3265075" cy="4353449"/>
          </a:xfrm>
          <a:prstGeom prst="rect">
            <a:avLst/>
          </a:prstGeom>
          <a:noFill/>
          <a:ln>
            <a:noFill/>
          </a:ln>
        </p:spPr>
      </p:pic>
      <p:sp>
        <p:nvSpPr>
          <p:cNvPr id="503" name="Google Shape;503;p74"/>
          <p:cNvSpPr/>
          <p:nvPr/>
        </p:nvSpPr>
        <p:spPr>
          <a:xfrm>
            <a:off x="2967475" y="3548950"/>
            <a:ext cx="203100" cy="3102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04" name="Google Shape;504;p74"/>
          <p:cNvSpPr/>
          <p:nvPr/>
        </p:nvSpPr>
        <p:spPr>
          <a:xfrm>
            <a:off x="2730925" y="3548950"/>
            <a:ext cx="676200" cy="812700"/>
          </a:xfrm>
          <a:prstGeom prst="rect">
            <a:avLst/>
          </a:prstGeom>
          <a:noFill/>
          <a:ln cap="flat" cmpd="sng" w="28575">
            <a:solidFill>
              <a:srgbClr val="9900FF"/>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05" name="Google Shape;505;p74"/>
          <p:cNvSpPr txBox="1"/>
          <p:nvPr/>
        </p:nvSpPr>
        <p:spPr>
          <a:xfrm>
            <a:off x="1343075" y="4447625"/>
            <a:ext cx="20871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rgbClr val="9900FF"/>
                </a:solidFill>
                <a:highlight>
                  <a:schemeClr val="lt1"/>
                </a:highlight>
                <a:latin typeface="Calibri"/>
                <a:ea typeface="Calibri"/>
                <a:cs typeface="Calibri"/>
                <a:sym typeface="Calibri"/>
              </a:rPr>
              <a:t>Magnetic shield</a:t>
            </a:r>
            <a:endParaRPr sz="1500">
              <a:solidFill>
                <a:srgbClr val="9900FF"/>
              </a:solidFill>
              <a:highlight>
                <a:schemeClr val="lt1"/>
              </a:highlight>
              <a:latin typeface="Calibri"/>
              <a:ea typeface="Calibri"/>
              <a:cs typeface="Calibri"/>
              <a:sym typeface="Calibri"/>
            </a:endParaRPr>
          </a:p>
        </p:txBody>
      </p:sp>
      <p:cxnSp>
        <p:nvCxnSpPr>
          <p:cNvPr id="506" name="Google Shape;506;p74"/>
          <p:cNvCxnSpPr>
            <a:endCxn id="504" idx="1"/>
          </p:cNvCxnSpPr>
          <p:nvPr/>
        </p:nvCxnSpPr>
        <p:spPr>
          <a:xfrm flipH="1" rot="10800000">
            <a:off x="2177725" y="3955300"/>
            <a:ext cx="553200" cy="549300"/>
          </a:xfrm>
          <a:prstGeom prst="straightConnector1">
            <a:avLst/>
          </a:prstGeom>
          <a:noFill/>
          <a:ln cap="flat" cmpd="sng" w="28575">
            <a:solidFill>
              <a:srgbClr val="9900FF"/>
            </a:solidFill>
            <a:prstDash val="solid"/>
            <a:round/>
            <a:headEnd len="med" w="med" type="none"/>
            <a:tailEnd len="med" w="med" type="triangle"/>
          </a:ln>
        </p:spPr>
      </p:cxnSp>
      <p:pic>
        <p:nvPicPr>
          <p:cNvPr id="507" name="Google Shape;507;p74"/>
          <p:cNvPicPr preferRelativeResize="0"/>
          <p:nvPr/>
        </p:nvPicPr>
        <p:blipFill>
          <a:blip r:embed="rId4">
            <a:alphaModFix/>
          </a:blip>
          <a:stretch>
            <a:fillRect/>
          </a:stretch>
        </p:blipFill>
        <p:spPr>
          <a:xfrm>
            <a:off x="4766400" y="637650"/>
            <a:ext cx="2765555" cy="4353449"/>
          </a:xfrm>
          <a:prstGeom prst="rect">
            <a:avLst/>
          </a:prstGeom>
          <a:noFill/>
          <a:ln>
            <a:noFill/>
          </a:ln>
        </p:spPr>
      </p:pic>
      <p:sp>
        <p:nvSpPr>
          <p:cNvPr id="508" name="Google Shape;508;p74"/>
          <p:cNvSpPr/>
          <p:nvPr/>
        </p:nvSpPr>
        <p:spPr>
          <a:xfrm>
            <a:off x="5867675" y="2595525"/>
            <a:ext cx="676200" cy="761100"/>
          </a:xfrm>
          <a:prstGeom prst="rect">
            <a:avLst/>
          </a:prstGeom>
          <a:noFill/>
          <a:ln cap="flat" cmpd="sng" w="28575">
            <a:solidFill>
              <a:srgbClr val="9900FF"/>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09" name="Google Shape;509;p74"/>
          <p:cNvSpPr txBox="1"/>
          <p:nvPr>
            <p:ph idx="4294967295" type="title"/>
          </p:nvPr>
        </p:nvSpPr>
        <p:spPr>
          <a:xfrm>
            <a:off x="316425" y="58375"/>
            <a:ext cx="84723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1900">
                <a:solidFill>
                  <a:schemeClr val="lt1"/>
                </a:solidFill>
              </a:rPr>
              <a:t>New fridge named “QUIET” ~300 ft underground, new “big mag shield” can</a:t>
            </a:r>
            <a:endParaRPr b="1" sz="1900">
              <a:solidFill>
                <a:schemeClr val="lt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75"/>
          <p:cNvSpPr txBox="1"/>
          <p:nvPr>
            <p:ph idx="4294967295" type="title"/>
          </p:nvPr>
        </p:nvSpPr>
        <p:spPr>
          <a:xfrm>
            <a:off x="316425" y="58375"/>
            <a:ext cx="84723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1900">
                <a:solidFill>
                  <a:schemeClr val="lt1"/>
                </a:solidFill>
              </a:rPr>
              <a:t>New fridge “QUIET”, + first devices</a:t>
            </a:r>
            <a:endParaRPr b="1" sz="1900">
              <a:solidFill>
                <a:schemeClr val="lt1"/>
              </a:solidFill>
            </a:endParaRPr>
          </a:p>
        </p:txBody>
      </p:sp>
      <p:pic>
        <p:nvPicPr>
          <p:cNvPr id="515" name="Google Shape;515;p75"/>
          <p:cNvPicPr preferRelativeResize="0"/>
          <p:nvPr/>
        </p:nvPicPr>
        <p:blipFill>
          <a:blip r:embed="rId3">
            <a:alphaModFix/>
          </a:blip>
          <a:stretch>
            <a:fillRect/>
          </a:stretch>
        </p:blipFill>
        <p:spPr>
          <a:xfrm>
            <a:off x="1348926" y="614251"/>
            <a:ext cx="3265075" cy="4353449"/>
          </a:xfrm>
          <a:prstGeom prst="rect">
            <a:avLst/>
          </a:prstGeom>
          <a:noFill/>
          <a:ln>
            <a:noFill/>
          </a:ln>
        </p:spPr>
      </p:pic>
      <p:pic>
        <p:nvPicPr>
          <p:cNvPr id="516" name="Google Shape;516;p75"/>
          <p:cNvPicPr preferRelativeResize="0"/>
          <p:nvPr/>
        </p:nvPicPr>
        <p:blipFill>
          <a:blip r:embed="rId4">
            <a:alphaModFix/>
          </a:blip>
          <a:stretch>
            <a:fillRect/>
          </a:stretch>
        </p:blipFill>
        <p:spPr>
          <a:xfrm>
            <a:off x="4845875" y="710425"/>
            <a:ext cx="3164076" cy="4218772"/>
          </a:xfrm>
          <a:prstGeom prst="rect">
            <a:avLst/>
          </a:prstGeom>
          <a:noFill/>
          <a:ln cap="flat" cmpd="sng" w="76200">
            <a:solidFill>
              <a:schemeClr val="accent2"/>
            </a:solidFill>
            <a:prstDash val="solid"/>
            <a:round/>
            <a:headEnd len="sm" w="sm" type="none"/>
            <a:tailEnd len="sm" w="sm" type="none"/>
          </a:ln>
        </p:spPr>
      </p:pic>
      <p:sp>
        <p:nvSpPr>
          <p:cNvPr id="517" name="Google Shape;517;p75"/>
          <p:cNvSpPr/>
          <p:nvPr/>
        </p:nvSpPr>
        <p:spPr>
          <a:xfrm>
            <a:off x="2967475" y="3548950"/>
            <a:ext cx="203100" cy="3102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18" name="Google Shape;518;p75"/>
          <p:cNvSpPr/>
          <p:nvPr/>
        </p:nvSpPr>
        <p:spPr>
          <a:xfrm>
            <a:off x="2730925" y="3548950"/>
            <a:ext cx="676200" cy="812700"/>
          </a:xfrm>
          <a:prstGeom prst="rect">
            <a:avLst/>
          </a:prstGeom>
          <a:noFill/>
          <a:ln cap="flat" cmpd="sng" w="28575">
            <a:solidFill>
              <a:srgbClr val="9900FF"/>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19" name="Google Shape;519;p75"/>
          <p:cNvSpPr txBox="1"/>
          <p:nvPr/>
        </p:nvSpPr>
        <p:spPr>
          <a:xfrm>
            <a:off x="1343075" y="4447625"/>
            <a:ext cx="20871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rgbClr val="9900FF"/>
                </a:solidFill>
                <a:highlight>
                  <a:schemeClr val="lt1"/>
                </a:highlight>
                <a:latin typeface="Calibri"/>
                <a:ea typeface="Calibri"/>
                <a:cs typeface="Calibri"/>
                <a:sym typeface="Calibri"/>
              </a:rPr>
              <a:t>Magnetic shield</a:t>
            </a:r>
            <a:endParaRPr sz="1500">
              <a:solidFill>
                <a:srgbClr val="9900FF"/>
              </a:solidFill>
              <a:highlight>
                <a:schemeClr val="lt1"/>
              </a:highlight>
              <a:latin typeface="Calibri"/>
              <a:ea typeface="Calibri"/>
              <a:cs typeface="Calibri"/>
              <a:sym typeface="Calibri"/>
            </a:endParaRPr>
          </a:p>
        </p:txBody>
      </p:sp>
      <p:cxnSp>
        <p:nvCxnSpPr>
          <p:cNvPr id="520" name="Google Shape;520;p75"/>
          <p:cNvCxnSpPr>
            <a:endCxn id="518" idx="1"/>
          </p:cNvCxnSpPr>
          <p:nvPr/>
        </p:nvCxnSpPr>
        <p:spPr>
          <a:xfrm flipH="1" rot="10800000">
            <a:off x="2177725" y="3955300"/>
            <a:ext cx="553200" cy="549300"/>
          </a:xfrm>
          <a:prstGeom prst="straightConnector1">
            <a:avLst/>
          </a:prstGeom>
          <a:noFill/>
          <a:ln cap="flat" cmpd="sng" w="28575">
            <a:solidFill>
              <a:srgbClr val="9900FF"/>
            </a:solidFill>
            <a:prstDash val="solid"/>
            <a:round/>
            <a:headEnd len="med" w="med" type="none"/>
            <a:tailEnd len="med" w="med" type="triangle"/>
          </a:ln>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grpSp>
        <p:nvGrpSpPr>
          <p:cNvPr id="525" name="Google Shape;525;p76"/>
          <p:cNvGrpSpPr/>
          <p:nvPr/>
        </p:nvGrpSpPr>
        <p:grpSpPr>
          <a:xfrm>
            <a:off x="5005145" y="938880"/>
            <a:ext cx="3777480" cy="3338279"/>
            <a:chOff x="1051920" y="938880"/>
            <a:chExt cx="3777480" cy="3338279"/>
          </a:xfrm>
        </p:grpSpPr>
        <p:pic>
          <p:nvPicPr>
            <p:cNvPr descr="A close-up of a circuit board&#10;&#10;Description automatically generated" id="526" name="Google Shape;526;p76"/>
            <p:cNvPicPr preferRelativeResize="0"/>
            <p:nvPr/>
          </p:nvPicPr>
          <p:blipFill rotWithShape="1">
            <a:blip r:embed="rId3">
              <a:alphaModFix/>
            </a:blip>
            <a:srcRect b="0" l="0" r="3484" t="0"/>
            <a:stretch/>
          </p:blipFill>
          <p:spPr>
            <a:xfrm>
              <a:off x="1051920" y="2075760"/>
              <a:ext cx="3777480" cy="2201399"/>
            </a:xfrm>
            <a:prstGeom prst="rect">
              <a:avLst/>
            </a:prstGeom>
            <a:noFill/>
            <a:ln>
              <a:noFill/>
            </a:ln>
          </p:spPr>
        </p:pic>
        <p:pic>
          <p:nvPicPr>
            <p:cNvPr descr="A close-up of a circuit board&#10;&#10;Description automatically generated" id="527" name="Google Shape;527;p76"/>
            <p:cNvPicPr preferRelativeResize="0"/>
            <p:nvPr/>
          </p:nvPicPr>
          <p:blipFill rotWithShape="1">
            <a:blip r:embed="rId4">
              <a:alphaModFix/>
            </a:blip>
            <a:srcRect b="0" l="3484" r="0" t="0"/>
            <a:stretch/>
          </p:blipFill>
          <p:spPr>
            <a:xfrm>
              <a:off x="1051920" y="938880"/>
              <a:ext cx="3777480" cy="2201399"/>
            </a:xfrm>
            <a:prstGeom prst="rect">
              <a:avLst/>
            </a:prstGeom>
            <a:noFill/>
            <a:ln>
              <a:noFill/>
            </a:ln>
          </p:spPr>
        </p:pic>
      </p:grpSp>
      <p:sp>
        <p:nvSpPr>
          <p:cNvPr id="528" name="Google Shape;528;p76"/>
          <p:cNvSpPr txBox="1"/>
          <p:nvPr>
            <p:ph idx="4294967295" type="title"/>
          </p:nvPr>
        </p:nvSpPr>
        <p:spPr>
          <a:xfrm>
            <a:off x="316425" y="58375"/>
            <a:ext cx="84723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1900">
                <a:solidFill>
                  <a:schemeClr val="lt1"/>
                </a:solidFill>
              </a:rPr>
              <a:t>New fridge, new “big mag shield” can, + first devices, reached base temp ~2 wks ago</a:t>
            </a:r>
            <a:endParaRPr b="1" sz="1900">
              <a:solidFill>
                <a:schemeClr val="lt1"/>
              </a:solidFill>
            </a:endParaRPr>
          </a:p>
        </p:txBody>
      </p:sp>
      <p:sp>
        <p:nvSpPr>
          <p:cNvPr id="529" name="Google Shape;529;p76"/>
          <p:cNvSpPr txBox="1"/>
          <p:nvPr/>
        </p:nvSpPr>
        <p:spPr>
          <a:xfrm>
            <a:off x="5274488" y="4438875"/>
            <a:ext cx="32388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300">
                <a:latin typeface="Calibri"/>
                <a:ea typeface="Calibri"/>
                <a:cs typeface="Calibri"/>
                <a:sym typeface="Calibri"/>
              </a:rPr>
              <a:t>Chip design credit to Ziqian Li, Schuster lab</a:t>
            </a:r>
            <a:endParaRPr i="1" sz="1200">
              <a:solidFill>
                <a:schemeClr val="dk1"/>
              </a:solidFill>
            </a:endParaRPr>
          </a:p>
        </p:txBody>
      </p:sp>
      <p:pic>
        <p:nvPicPr>
          <p:cNvPr id="530" name="Google Shape;530;p76"/>
          <p:cNvPicPr preferRelativeResize="0"/>
          <p:nvPr/>
        </p:nvPicPr>
        <p:blipFill>
          <a:blip r:embed="rId5">
            <a:alphaModFix/>
          </a:blip>
          <a:stretch>
            <a:fillRect/>
          </a:stretch>
        </p:blipFill>
        <p:spPr>
          <a:xfrm>
            <a:off x="323688" y="1156175"/>
            <a:ext cx="2177748" cy="2903675"/>
          </a:xfrm>
          <a:prstGeom prst="rect">
            <a:avLst/>
          </a:prstGeom>
          <a:noFill/>
          <a:ln>
            <a:noFill/>
          </a:ln>
        </p:spPr>
      </p:pic>
      <p:pic>
        <p:nvPicPr>
          <p:cNvPr id="531" name="Google Shape;531;p76"/>
          <p:cNvPicPr preferRelativeResize="0"/>
          <p:nvPr/>
        </p:nvPicPr>
        <p:blipFill>
          <a:blip r:embed="rId6">
            <a:alphaModFix/>
          </a:blip>
          <a:stretch>
            <a:fillRect/>
          </a:stretch>
        </p:blipFill>
        <p:spPr>
          <a:xfrm>
            <a:off x="2664425" y="1156163"/>
            <a:ext cx="2177725" cy="2903711"/>
          </a:xfrm>
          <a:prstGeom prst="rect">
            <a:avLst/>
          </a:prstGeom>
          <a:noFill/>
          <a:ln>
            <a:noFill/>
          </a:ln>
        </p:spPr>
      </p:pic>
      <p:sp>
        <p:nvSpPr>
          <p:cNvPr id="532" name="Google Shape;532;p76"/>
          <p:cNvSpPr txBox="1"/>
          <p:nvPr/>
        </p:nvSpPr>
        <p:spPr>
          <a:xfrm>
            <a:off x="2664441" y="4286475"/>
            <a:ext cx="21777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300">
                <a:latin typeface="Calibri"/>
                <a:ea typeface="Calibri"/>
                <a:cs typeface="Calibri"/>
                <a:sym typeface="Calibri"/>
              </a:rPr>
              <a:t>Typical chip package used by </a:t>
            </a:r>
            <a:r>
              <a:rPr i="1" lang="en" sz="1300">
                <a:latin typeface="Calibri"/>
                <a:ea typeface="Calibri"/>
                <a:cs typeface="Calibri"/>
                <a:sym typeface="Calibri"/>
              </a:rPr>
              <a:t>Houck, </a:t>
            </a:r>
            <a:r>
              <a:rPr i="1" lang="en" sz="1300">
                <a:latin typeface="Calibri"/>
                <a:ea typeface="Calibri"/>
                <a:cs typeface="Calibri"/>
                <a:sym typeface="Calibri"/>
              </a:rPr>
              <a:t>Schuster, Ma labs</a:t>
            </a:r>
            <a:endParaRPr i="1" sz="1200">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77"/>
          <p:cNvSpPr txBox="1"/>
          <p:nvPr>
            <p:ph idx="4294967295" type="title"/>
          </p:nvPr>
        </p:nvSpPr>
        <p:spPr>
          <a:xfrm>
            <a:off x="316425" y="58375"/>
            <a:ext cx="84723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1900">
                <a:solidFill>
                  <a:schemeClr val="lt1"/>
                </a:solidFill>
              </a:rPr>
              <a:t>We see the 6 resonators &amp; qubits where we expect with good initial SNR</a:t>
            </a:r>
            <a:endParaRPr b="1" sz="1900">
              <a:solidFill>
                <a:schemeClr val="lt1"/>
              </a:solidFill>
            </a:endParaRPr>
          </a:p>
        </p:txBody>
      </p:sp>
      <p:pic>
        <p:nvPicPr>
          <p:cNvPr id="538" name="Google Shape;538;p77"/>
          <p:cNvPicPr preferRelativeResize="0"/>
          <p:nvPr/>
        </p:nvPicPr>
        <p:blipFill rotWithShape="1">
          <a:blip r:embed="rId3">
            <a:alphaModFix/>
          </a:blip>
          <a:srcRect b="0" l="0" r="34567" t="0"/>
          <a:stretch/>
        </p:blipFill>
        <p:spPr>
          <a:xfrm>
            <a:off x="1224938" y="604650"/>
            <a:ext cx="6694123" cy="1335675"/>
          </a:xfrm>
          <a:prstGeom prst="rect">
            <a:avLst/>
          </a:prstGeom>
          <a:noFill/>
          <a:ln>
            <a:noFill/>
          </a:ln>
        </p:spPr>
      </p:pic>
      <p:pic>
        <p:nvPicPr>
          <p:cNvPr id="539" name="Google Shape;539;p77"/>
          <p:cNvPicPr preferRelativeResize="0"/>
          <p:nvPr/>
        </p:nvPicPr>
        <p:blipFill>
          <a:blip r:embed="rId4">
            <a:alphaModFix/>
          </a:blip>
          <a:stretch>
            <a:fillRect/>
          </a:stretch>
        </p:blipFill>
        <p:spPr>
          <a:xfrm>
            <a:off x="322200" y="2102500"/>
            <a:ext cx="4131674" cy="2589525"/>
          </a:xfrm>
          <a:prstGeom prst="rect">
            <a:avLst/>
          </a:prstGeom>
          <a:noFill/>
          <a:ln>
            <a:noFill/>
          </a:ln>
        </p:spPr>
      </p:pic>
      <p:pic>
        <p:nvPicPr>
          <p:cNvPr id="540" name="Google Shape;540;p77"/>
          <p:cNvPicPr preferRelativeResize="0"/>
          <p:nvPr/>
        </p:nvPicPr>
        <p:blipFill>
          <a:blip r:embed="rId5">
            <a:alphaModFix/>
          </a:blip>
          <a:stretch>
            <a:fillRect/>
          </a:stretch>
        </p:blipFill>
        <p:spPr>
          <a:xfrm>
            <a:off x="4651278" y="2102500"/>
            <a:ext cx="4131670" cy="258952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78"/>
          <p:cNvSpPr txBox="1"/>
          <p:nvPr>
            <p:ph idx="4294967295" type="title"/>
          </p:nvPr>
        </p:nvSpPr>
        <p:spPr>
          <a:xfrm>
            <a:off x="316425" y="58375"/>
            <a:ext cx="84723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1900">
                <a:solidFill>
                  <a:schemeClr val="lt1"/>
                </a:solidFill>
              </a:rPr>
              <a:t>We see the 6 resonators &amp; qubits where we expect with good initial SNR</a:t>
            </a:r>
            <a:endParaRPr b="1" sz="1900">
              <a:solidFill>
                <a:schemeClr val="lt1"/>
              </a:solidFill>
            </a:endParaRPr>
          </a:p>
        </p:txBody>
      </p:sp>
      <p:pic>
        <p:nvPicPr>
          <p:cNvPr id="546" name="Google Shape;546;p78"/>
          <p:cNvPicPr preferRelativeResize="0"/>
          <p:nvPr/>
        </p:nvPicPr>
        <p:blipFill>
          <a:blip r:embed="rId3">
            <a:alphaModFix/>
          </a:blip>
          <a:stretch>
            <a:fillRect/>
          </a:stretch>
        </p:blipFill>
        <p:spPr>
          <a:xfrm>
            <a:off x="585328" y="2102500"/>
            <a:ext cx="4131670" cy="2589523"/>
          </a:xfrm>
          <a:prstGeom prst="rect">
            <a:avLst/>
          </a:prstGeom>
          <a:noFill/>
          <a:ln>
            <a:noFill/>
          </a:ln>
        </p:spPr>
      </p:pic>
      <p:sp>
        <p:nvSpPr>
          <p:cNvPr id="547" name="Google Shape;547;p78"/>
          <p:cNvSpPr txBox="1"/>
          <p:nvPr/>
        </p:nvSpPr>
        <p:spPr>
          <a:xfrm>
            <a:off x="4947825" y="2102500"/>
            <a:ext cx="3917100" cy="1940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700">
                <a:solidFill>
                  <a:schemeClr val="dk1"/>
                </a:solidFill>
                <a:latin typeface="Calibri"/>
                <a:ea typeface="Calibri"/>
                <a:cs typeface="Calibri"/>
                <a:sym typeface="Calibri"/>
              </a:rPr>
              <a:t>“Punch-out” resonator spectroscopy</a:t>
            </a:r>
            <a:endParaRPr sz="1700">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Measure low and high power </a:t>
            </a:r>
            <a:r>
              <a:rPr b="1" lang="en">
                <a:solidFill>
                  <a:schemeClr val="dk1"/>
                </a:solidFill>
                <a:latin typeface="Calibri"/>
                <a:ea typeface="Calibri"/>
                <a:cs typeface="Calibri"/>
                <a:sym typeface="Calibri"/>
              </a:rPr>
              <a:t>resonator frequency</a:t>
            </a:r>
            <a:endParaRPr b="1">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Measure Lamb shift to extract </a:t>
            </a:r>
            <a:r>
              <a:rPr b="1" lang="en">
                <a:solidFill>
                  <a:schemeClr val="dk1"/>
                </a:solidFill>
                <a:latin typeface="Calibri"/>
                <a:ea typeface="Calibri"/>
                <a:cs typeface="Calibri"/>
                <a:sym typeface="Calibri"/>
              </a:rPr>
              <a:t>g</a:t>
            </a:r>
            <a:endParaRPr b="1">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b="1">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b="1">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Measure </a:t>
            </a:r>
            <a:r>
              <a:rPr b="1" lang="en">
                <a:solidFill>
                  <a:srgbClr val="1F1F1F"/>
                </a:solidFill>
                <a:highlight>
                  <a:srgbClr val="FFFFFF"/>
                </a:highlight>
                <a:latin typeface="Calibri"/>
                <a:ea typeface="Calibri"/>
                <a:cs typeface="Calibri"/>
                <a:sym typeface="Calibri"/>
              </a:rPr>
              <a:t>κ</a:t>
            </a:r>
            <a:r>
              <a:rPr lang="en">
                <a:solidFill>
                  <a:schemeClr val="dk1"/>
                </a:solidFill>
                <a:latin typeface="Calibri"/>
                <a:ea typeface="Calibri"/>
                <a:cs typeface="Calibri"/>
                <a:sym typeface="Calibri"/>
              </a:rPr>
              <a:t> from low power trace</a:t>
            </a:r>
            <a:endParaRPr>
              <a:solidFill>
                <a:schemeClr val="dk1"/>
              </a:solidFill>
              <a:latin typeface="Calibri"/>
              <a:ea typeface="Calibri"/>
              <a:cs typeface="Calibri"/>
              <a:sym typeface="Calibri"/>
            </a:endParaRPr>
          </a:p>
        </p:txBody>
      </p:sp>
      <p:pic>
        <p:nvPicPr>
          <p:cNvPr id="548" name="Google Shape;548;p78"/>
          <p:cNvPicPr preferRelativeResize="0"/>
          <p:nvPr/>
        </p:nvPicPr>
        <p:blipFill>
          <a:blip r:embed="rId4">
            <a:alphaModFix/>
          </a:blip>
          <a:stretch>
            <a:fillRect/>
          </a:stretch>
        </p:blipFill>
        <p:spPr>
          <a:xfrm>
            <a:off x="6213225" y="3326775"/>
            <a:ext cx="1538700" cy="211200"/>
          </a:xfrm>
          <a:prstGeom prst="rect">
            <a:avLst/>
          </a:prstGeom>
          <a:noFill/>
          <a:ln>
            <a:noFill/>
          </a:ln>
        </p:spPr>
      </p:pic>
      <p:sp>
        <p:nvSpPr>
          <p:cNvPr id="549" name="Google Shape;549;p78"/>
          <p:cNvSpPr txBox="1"/>
          <p:nvPr/>
        </p:nvSpPr>
        <p:spPr>
          <a:xfrm>
            <a:off x="5112475" y="4082550"/>
            <a:ext cx="3823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solidFill>
                  <a:schemeClr val="dk1"/>
                </a:solidFill>
                <a:latin typeface="Calibri"/>
                <a:ea typeface="Calibri"/>
                <a:cs typeface="Calibri"/>
                <a:sym typeface="Calibri"/>
              </a:rPr>
              <a:t>Same technique as </a:t>
            </a:r>
            <a:r>
              <a:rPr i="1" lang="en" sz="1200">
                <a:solidFill>
                  <a:schemeClr val="dk1"/>
                </a:solidFill>
                <a:latin typeface="Calibri"/>
                <a:ea typeface="Calibri"/>
                <a:cs typeface="Calibri"/>
                <a:sym typeface="Calibri"/>
              </a:rPr>
              <a:t>“SQuADDS: A validated design database and simulation workflow for superconducting qubit design” S. Shanto et al., Quantum 2024-09-05</a:t>
            </a:r>
            <a:endParaRPr i="1" sz="1100">
              <a:solidFill>
                <a:schemeClr val="dk1"/>
              </a:solidFill>
            </a:endParaRPr>
          </a:p>
        </p:txBody>
      </p:sp>
      <p:pic>
        <p:nvPicPr>
          <p:cNvPr id="550" name="Google Shape;550;p78"/>
          <p:cNvPicPr preferRelativeResize="0"/>
          <p:nvPr/>
        </p:nvPicPr>
        <p:blipFill rotWithShape="1">
          <a:blip r:embed="rId5">
            <a:alphaModFix/>
          </a:blip>
          <a:srcRect b="0" l="0" r="34567" t="0"/>
          <a:stretch/>
        </p:blipFill>
        <p:spPr>
          <a:xfrm>
            <a:off x="1224938" y="604650"/>
            <a:ext cx="6694123" cy="13356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pic>
        <p:nvPicPr>
          <p:cNvPr id="555" name="Google Shape;555;p79"/>
          <p:cNvPicPr preferRelativeResize="0"/>
          <p:nvPr/>
        </p:nvPicPr>
        <p:blipFill>
          <a:blip r:embed="rId3">
            <a:alphaModFix/>
          </a:blip>
          <a:stretch>
            <a:fillRect/>
          </a:stretch>
        </p:blipFill>
        <p:spPr>
          <a:xfrm>
            <a:off x="349788" y="827100"/>
            <a:ext cx="4844274" cy="3062850"/>
          </a:xfrm>
          <a:prstGeom prst="rect">
            <a:avLst/>
          </a:prstGeom>
          <a:noFill/>
          <a:ln>
            <a:noFill/>
          </a:ln>
        </p:spPr>
      </p:pic>
      <p:sp>
        <p:nvSpPr>
          <p:cNvPr id="556" name="Google Shape;556;p79"/>
          <p:cNvSpPr txBox="1"/>
          <p:nvPr>
            <p:ph idx="4294967295" type="title"/>
          </p:nvPr>
        </p:nvSpPr>
        <p:spPr>
          <a:xfrm>
            <a:off x="316425" y="58375"/>
            <a:ext cx="84723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1900">
                <a:solidFill>
                  <a:schemeClr val="lt1"/>
                </a:solidFill>
              </a:rPr>
              <a:t>We see the 6 resonators &amp; qubits where we expect with good initial SNR</a:t>
            </a:r>
            <a:endParaRPr b="1" sz="1900">
              <a:solidFill>
                <a:schemeClr val="lt1"/>
              </a:solidFill>
            </a:endParaRPr>
          </a:p>
        </p:txBody>
      </p:sp>
      <p:sp>
        <p:nvSpPr>
          <p:cNvPr id="557" name="Google Shape;557;p79"/>
          <p:cNvSpPr txBox="1"/>
          <p:nvPr/>
        </p:nvSpPr>
        <p:spPr>
          <a:xfrm>
            <a:off x="5345350" y="4168075"/>
            <a:ext cx="36723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QICK code for these and following measurements available with latest firmware </a:t>
            </a:r>
            <a:r>
              <a:rPr lang="en" u="sng">
                <a:solidFill>
                  <a:schemeClr val="hlink"/>
                </a:solidFill>
                <a:latin typeface="Calibri"/>
                <a:ea typeface="Calibri"/>
                <a:cs typeface="Calibri"/>
                <a:sym typeface="Calibri"/>
                <a:hlinkClick r:id="rId4"/>
              </a:rPr>
              <a:t>https://github.com/sarafs1926/tprocv2_demos</a:t>
            </a:r>
            <a:r>
              <a:rPr lang="en">
                <a:latin typeface="Calibri"/>
                <a:ea typeface="Calibri"/>
                <a:cs typeface="Calibri"/>
                <a:sym typeface="Calibri"/>
              </a:rPr>
              <a:t> </a:t>
            </a:r>
            <a:endParaRPr>
              <a:latin typeface="Calibri"/>
              <a:ea typeface="Calibri"/>
              <a:cs typeface="Calibri"/>
              <a:sym typeface="Calibri"/>
            </a:endParaRPr>
          </a:p>
        </p:txBody>
      </p:sp>
      <p:sp>
        <p:nvSpPr>
          <p:cNvPr id="558" name="Google Shape;558;p79"/>
          <p:cNvSpPr txBox="1"/>
          <p:nvPr/>
        </p:nvSpPr>
        <p:spPr>
          <a:xfrm>
            <a:off x="5363375" y="1621825"/>
            <a:ext cx="36282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Calibri"/>
                <a:ea typeface="Calibri"/>
                <a:cs typeface="Calibri"/>
                <a:sym typeface="Calibri"/>
              </a:rPr>
              <a:t>Pulsed 6x MUX’d readout</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Google also MUXes 6x, as per  </a:t>
            </a:r>
            <a:r>
              <a:rPr lang="en" sz="1600" u="sng">
                <a:solidFill>
                  <a:schemeClr val="hlink"/>
                </a:solidFill>
                <a:latin typeface="Calibri"/>
                <a:ea typeface="Calibri"/>
                <a:cs typeface="Calibri"/>
                <a:sym typeface="Calibri"/>
                <a:hlinkClick r:id="rId5"/>
              </a:rPr>
              <a:t>https://arxiv.org/abs/2402.00413</a:t>
            </a:r>
            <a:r>
              <a:rPr lang="en" sz="1600">
                <a:solidFill>
                  <a:schemeClr val="dk1"/>
                </a:solidFill>
                <a:latin typeface="Calibri"/>
                <a:ea typeface="Calibri"/>
                <a:cs typeface="Calibri"/>
                <a:sym typeface="Calibri"/>
              </a:rPr>
              <a:t>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 sz="1600">
                <a:solidFill>
                  <a:schemeClr val="dk1"/>
                </a:solidFill>
                <a:latin typeface="Calibri"/>
                <a:ea typeface="Calibri"/>
                <a:cs typeface="Calibri"/>
                <a:sym typeface="Calibri"/>
              </a:rPr>
              <a:t>Resonator separation  &lt;30 MHz</a:t>
            </a:r>
            <a:endParaRPr sz="16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80"/>
          <p:cNvSpPr txBox="1"/>
          <p:nvPr>
            <p:ph idx="4294967295" type="title"/>
          </p:nvPr>
        </p:nvSpPr>
        <p:spPr>
          <a:xfrm>
            <a:off x="316425" y="58375"/>
            <a:ext cx="84723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1900">
                <a:solidFill>
                  <a:schemeClr val="lt1"/>
                </a:solidFill>
              </a:rPr>
              <a:t>How close are we to our target params? Can compare to the literature</a:t>
            </a:r>
            <a:endParaRPr b="1" sz="1900">
              <a:solidFill>
                <a:schemeClr val="lt1"/>
              </a:solidFill>
            </a:endParaRPr>
          </a:p>
        </p:txBody>
      </p:sp>
      <p:pic>
        <p:nvPicPr>
          <p:cNvPr id="564" name="Google Shape;564;p80"/>
          <p:cNvPicPr preferRelativeResize="0"/>
          <p:nvPr/>
        </p:nvPicPr>
        <p:blipFill>
          <a:blip r:embed="rId3">
            <a:alphaModFix/>
          </a:blip>
          <a:stretch>
            <a:fillRect/>
          </a:stretch>
        </p:blipFill>
        <p:spPr>
          <a:xfrm>
            <a:off x="426737" y="1071100"/>
            <a:ext cx="4761627" cy="2394839"/>
          </a:xfrm>
          <a:prstGeom prst="rect">
            <a:avLst/>
          </a:prstGeom>
          <a:noFill/>
          <a:ln>
            <a:noFill/>
          </a:ln>
        </p:spPr>
      </p:pic>
      <p:pic>
        <p:nvPicPr>
          <p:cNvPr id="565" name="Google Shape;565;p80"/>
          <p:cNvPicPr preferRelativeResize="0"/>
          <p:nvPr/>
        </p:nvPicPr>
        <p:blipFill>
          <a:blip r:embed="rId4">
            <a:alphaModFix/>
          </a:blip>
          <a:stretch>
            <a:fillRect/>
          </a:stretch>
        </p:blipFill>
        <p:spPr>
          <a:xfrm>
            <a:off x="5916275" y="973650"/>
            <a:ext cx="2601056" cy="1335675"/>
          </a:xfrm>
          <a:prstGeom prst="rect">
            <a:avLst/>
          </a:prstGeom>
          <a:noFill/>
          <a:ln>
            <a:noFill/>
          </a:ln>
        </p:spPr>
      </p:pic>
      <p:graphicFrame>
        <p:nvGraphicFramePr>
          <p:cNvPr id="566" name="Google Shape;566;p80"/>
          <p:cNvGraphicFramePr/>
          <p:nvPr/>
        </p:nvGraphicFramePr>
        <p:xfrm>
          <a:off x="5609250" y="2366000"/>
          <a:ext cx="3000000" cy="3000000"/>
        </p:xfrm>
        <a:graphic>
          <a:graphicData uri="http://schemas.openxmlformats.org/drawingml/2006/table">
            <a:tbl>
              <a:tblPr>
                <a:noFill/>
                <a:tableStyleId>{AC297D13-9100-4A1B-92C3-3A0BD3037748}</a:tableStyleId>
              </a:tblPr>
              <a:tblGrid>
                <a:gridCol w="1583325"/>
                <a:gridCol w="1583325"/>
              </a:tblGrid>
              <a:tr h="303675">
                <a:tc>
                  <a:txBody>
                    <a:bodyPr/>
                    <a:lstStyle/>
                    <a:p>
                      <a:pPr indent="0" lvl="0" marL="0" rtl="0" algn="l">
                        <a:spcBef>
                          <a:spcPts val="0"/>
                        </a:spcBef>
                        <a:spcAft>
                          <a:spcPts val="0"/>
                        </a:spcAft>
                        <a:buNone/>
                      </a:pPr>
                      <a:r>
                        <a:rPr lang="en" sz="1100">
                          <a:latin typeface="Calibri"/>
                          <a:ea typeface="Calibri"/>
                          <a:cs typeface="Calibri"/>
                          <a:sym typeface="Calibri"/>
                        </a:rPr>
                        <a:t>Parameters relevant to Purcell decay</a:t>
                      </a:r>
                      <a:endParaRPr sz="11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100">
                          <a:latin typeface="Calibri"/>
                          <a:ea typeface="Calibri"/>
                          <a:cs typeface="Calibri"/>
                          <a:sym typeface="Calibri"/>
                        </a:rPr>
                        <a:t>RMS Error (%)</a:t>
                      </a:r>
                      <a:endParaRPr sz="1100">
                        <a:latin typeface="Calibri"/>
                        <a:ea typeface="Calibri"/>
                        <a:cs typeface="Calibri"/>
                        <a:sym typeface="Calibri"/>
                      </a:endParaRPr>
                    </a:p>
                  </a:txBody>
                  <a:tcPr marT="91425" marB="91425" marR="91425" marL="91425"/>
                </a:tc>
              </a:tr>
              <a:tr h="303675">
                <a:tc>
                  <a:txBody>
                    <a:bodyPr/>
                    <a:lstStyle/>
                    <a:p>
                      <a:pPr indent="0" lvl="0" marL="0" rtl="0" algn="l">
                        <a:spcBef>
                          <a:spcPts val="0"/>
                        </a:spcBef>
                        <a:spcAft>
                          <a:spcPts val="0"/>
                        </a:spcAft>
                        <a:buNone/>
                      </a:pPr>
                      <a:r>
                        <a:rPr lang="en" sz="1100">
                          <a:solidFill>
                            <a:srgbClr val="1F1F1F"/>
                          </a:solidFill>
                          <a:highlight>
                            <a:srgbClr val="FFFFFF"/>
                          </a:highlight>
                          <a:latin typeface="Calibri"/>
                          <a:ea typeface="Calibri"/>
                          <a:cs typeface="Calibri"/>
                          <a:sym typeface="Calibri"/>
                        </a:rPr>
                        <a:t>κ</a:t>
                      </a:r>
                      <a:endParaRPr sz="11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100">
                          <a:latin typeface="Calibri"/>
                          <a:ea typeface="Calibri"/>
                          <a:cs typeface="Calibri"/>
                          <a:sym typeface="Calibri"/>
                        </a:rPr>
                        <a:t>33-54</a:t>
                      </a:r>
                      <a:endParaRPr sz="1100">
                        <a:latin typeface="Calibri"/>
                        <a:ea typeface="Calibri"/>
                        <a:cs typeface="Calibri"/>
                        <a:sym typeface="Calibri"/>
                      </a:endParaRPr>
                    </a:p>
                  </a:txBody>
                  <a:tcPr marT="91425" marB="91425" marR="91425" marL="91425"/>
                </a:tc>
              </a:tr>
              <a:tr h="303675">
                <a:tc>
                  <a:txBody>
                    <a:bodyPr/>
                    <a:lstStyle/>
                    <a:p>
                      <a:pPr indent="0" lvl="0" marL="0" rtl="0" algn="l">
                        <a:spcBef>
                          <a:spcPts val="0"/>
                        </a:spcBef>
                        <a:spcAft>
                          <a:spcPts val="0"/>
                        </a:spcAft>
                        <a:buNone/>
                      </a:pPr>
                      <a:r>
                        <a:rPr lang="en" sz="1100">
                          <a:latin typeface="Calibri"/>
                          <a:ea typeface="Calibri"/>
                          <a:cs typeface="Calibri"/>
                          <a:sym typeface="Calibri"/>
                        </a:rPr>
                        <a:t>g</a:t>
                      </a:r>
                      <a:endParaRPr sz="11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100">
                          <a:latin typeface="Calibri"/>
                          <a:ea typeface="Calibri"/>
                          <a:cs typeface="Calibri"/>
                          <a:sym typeface="Calibri"/>
                        </a:rPr>
                        <a:t>56-69</a:t>
                      </a:r>
                      <a:endParaRPr sz="1100">
                        <a:latin typeface="Calibri"/>
                        <a:ea typeface="Calibri"/>
                        <a:cs typeface="Calibri"/>
                        <a:sym typeface="Calibri"/>
                      </a:endParaRPr>
                    </a:p>
                  </a:txBody>
                  <a:tcPr marT="91425" marB="91425" marR="91425" marL="91425"/>
                </a:tc>
              </a:tr>
              <a:tr h="303675">
                <a:tc>
                  <a:txBody>
                    <a:bodyPr/>
                    <a:lstStyle/>
                    <a:p>
                      <a:pPr indent="0" lvl="0" marL="0" rtl="0" algn="l">
                        <a:spcBef>
                          <a:spcPts val="0"/>
                        </a:spcBef>
                        <a:spcAft>
                          <a:spcPts val="0"/>
                        </a:spcAft>
                        <a:buNone/>
                      </a:pPr>
                      <a:r>
                        <a:rPr lang="en" sz="1100">
                          <a:latin typeface="Calibri"/>
                          <a:ea typeface="Calibri"/>
                          <a:cs typeface="Calibri"/>
                          <a:sym typeface="Calibri"/>
                        </a:rPr>
                        <a:t>f</a:t>
                      </a:r>
                      <a:r>
                        <a:rPr baseline="-25000" lang="en" sz="1200">
                          <a:latin typeface="Calibri"/>
                          <a:ea typeface="Calibri"/>
                          <a:cs typeface="Calibri"/>
                          <a:sym typeface="Calibri"/>
                        </a:rPr>
                        <a:t>resonator</a:t>
                      </a:r>
                      <a:endParaRPr baseline="-25000" sz="12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100">
                          <a:latin typeface="Calibri"/>
                          <a:ea typeface="Calibri"/>
                          <a:cs typeface="Calibri"/>
                          <a:sym typeface="Calibri"/>
                        </a:rPr>
                        <a:t>2.7-4.6</a:t>
                      </a:r>
                      <a:endParaRPr sz="1100">
                        <a:latin typeface="Calibri"/>
                        <a:ea typeface="Calibri"/>
                        <a:cs typeface="Calibri"/>
                        <a:sym typeface="Calibri"/>
                      </a:endParaRPr>
                    </a:p>
                  </a:txBody>
                  <a:tcPr marT="91425" marB="91425" marR="91425" marL="91425"/>
                </a:tc>
              </a:tr>
            </a:tbl>
          </a:graphicData>
        </a:graphic>
      </p:graphicFrame>
      <p:sp>
        <p:nvSpPr>
          <p:cNvPr id="567" name="Google Shape;567;p80"/>
          <p:cNvSpPr txBox="1"/>
          <p:nvPr/>
        </p:nvSpPr>
        <p:spPr>
          <a:xfrm>
            <a:off x="477750" y="3422525"/>
            <a:ext cx="4659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latin typeface="Calibri"/>
                <a:ea typeface="Calibri"/>
                <a:cs typeface="Calibri"/>
                <a:sym typeface="Calibri"/>
              </a:rPr>
              <a:t>“</a:t>
            </a:r>
            <a:r>
              <a:rPr i="1" lang="en" sz="1200">
                <a:latin typeface="Calibri"/>
                <a:ea typeface="Calibri"/>
                <a:cs typeface="Calibri"/>
                <a:sym typeface="Calibri"/>
              </a:rPr>
              <a:t>SQuADDS: A validated design database and simulation workflow for superconducting qubit design” S. Shanto et al., Quantum 2024-09-05</a:t>
            </a:r>
            <a:endParaRPr i="1" sz="1100">
              <a:solidFill>
                <a:schemeClr val="dk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81"/>
          <p:cNvSpPr txBox="1"/>
          <p:nvPr>
            <p:ph idx="4294967295" type="title"/>
          </p:nvPr>
        </p:nvSpPr>
        <p:spPr>
          <a:xfrm>
            <a:off x="316425" y="58375"/>
            <a:ext cx="84723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1900">
                <a:solidFill>
                  <a:schemeClr val="lt1"/>
                </a:solidFill>
              </a:rPr>
              <a:t>Initial T1 data for 6Q chip (haven’t validated mag shield), Gaussian distributions</a:t>
            </a:r>
            <a:endParaRPr b="1" sz="1900">
              <a:solidFill>
                <a:schemeClr val="lt1"/>
              </a:solidFill>
            </a:endParaRPr>
          </a:p>
        </p:txBody>
      </p:sp>
      <p:sp>
        <p:nvSpPr>
          <p:cNvPr id="573" name="Google Shape;573;p81"/>
          <p:cNvSpPr txBox="1"/>
          <p:nvPr/>
        </p:nvSpPr>
        <p:spPr>
          <a:xfrm>
            <a:off x="3071988" y="4462875"/>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latin typeface="Calibri"/>
                <a:ea typeface="Calibri"/>
                <a:cs typeface="Calibri"/>
                <a:sym typeface="Calibri"/>
              </a:rPr>
              <a:t>Measurements by O. Seidel, A. Colón Cesaní</a:t>
            </a:r>
            <a:endParaRPr i="1" sz="1200">
              <a:latin typeface="Calibri"/>
              <a:ea typeface="Calibri"/>
              <a:cs typeface="Calibri"/>
              <a:sym typeface="Calibri"/>
            </a:endParaRPr>
          </a:p>
        </p:txBody>
      </p:sp>
      <p:pic>
        <p:nvPicPr>
          <p:cNvPr id="574" name="Google Shape;574;p81"/>
          <p:cNvPicPr preferRelativeResize="0"/>
          <p:nvPr/>
        </p:nvPicPr>
        <p:blipFill>
          <a:blip r:embed="rId3">
            <a:alphaModFix/>
          </a:blip>
          <a:stretch>
            <a:fillRect/>
          </a:stretch>
        </p:blipFill>
        <p:spPr>
          <a:xfrm>
            <a:off x="1735488" y="681775"/>
            <a:ext cx="5673037" cy="37811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82"/>
          <p:cNvSpPr txBox="1"/>
          <p:nvPr>
            <p:ph type="title"/>
          </p:nvPr>
        </p:nvSpPr>
        <p:spPr>
          <a:xfrm>
            <a:off x="1158450" y="58375"/>
            <a:ext cx="68271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1800">
                <a:solidFill>
                  <a:schemeClr val="lt1"/>
                </a:solidFill>
              </a:rPr>
              <a:t>What’s limiting T1 for our qubits right now? It’s probably not Purcell…</a:t>
            </a:r>
            <a:endParaRPr b="1" sz="1800">
              <a:solidFill>
                <a:schemeClr val="lt1"/>
              </a:solidFill>
            </a:endParaRPr>
          </a:p>
        </p:txBody>
      </p:sp>
      <p:pic>
        <p:nvPicPr>
          <p:cNvPr id="580" name="Google Shape;580;p82"/>
          <p:cNvPicPr preferRelativeResize="0"/>
          <p:nvPr/>
        </p:nvPicPr>
        <p:blipFill rotWithShape="1">
          <a:blip r:embed="rId3">
            <a:alphaModFix/>
          </a:blip>
          <a:srcRect b="0" l="86645" r="0" t="0"/>
          <a:stretch/>
        </p:blipFill>
        <p:spPr>
          <a:xfrm>
            <a:off x="1566325" y="1255000"/>
            <a:ext cx="2337626" cy="2285375"/>
          </a:xfrm>
          <a:prstGeom prst="rect">
            <a:avLst/>
          </a:prstGeom>
          <a:noFill/>
          <a:ln>
            <a:noFill/>
          </a:ln>
        </p:spPr>
      </p:pic>
      <p:sp>
        <p:nvSpPr>
          <p:cNvPr id="581" name="Google Shape;581;p82"/>
          <p:cNvSpPr txBox="1"/>
          <p:nvPr/>
        </p:nvSpPr>
        <p:spPr>
          <a:xfrm>
            <a:off x="4100775" y="1483875"/>
            <a:ext cx="4697100" cy="207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Calibri"/>
                <a:ea typeface="Calibri"/>
                <a:cs typeface="Calibri"/>
                <a:sym typeface="Calibri"/>
              </a:rPr>
              <a:t>Using:</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i="1" sz="1200">
              <a:latin typeface="Calibri"/>
              <a:ea typeface="Calibri"/>
              <a:cs typeface="Calibri"/>
              <a:sym typeface="Calibri"/>
            </a:endParaRPr>
          </a:p>
          <a:p>
            <a:pPr indent="0" lvl="0" marL="0" rtl="0" algn="l">
              <a:spcBef>
                <a:spcPts val="0"/>
              </a:spcBef>
              <a:spcAft>
                <a:spcPts val="0"/>
              </a:spcAft>
              <a:buNone/>
            </a:pPr>
            <a:r>
              <a:rPr i="1" lang="en" sz="1200">
                <a:latin typeface="Calibri"/>
                <a:ea typeface="Calibri"/>
                <a:cs typeface="Calibri"/>
                <a:sym typeface="Calibri"/>
              </a:rPr>
              <a:t>From “Charge-insensitive qubit design derived from the Cooper pair box” </a:t>
            </a:r>
            <a:endParaRPr i="1" sz="1200">
              <a:latin typeface="Calibri"/>
              <a:ea typeface="Calibri"/>
              <a:cs typeface="Calibri"/>
              <a:sym typeface="Calibri"/>
            </a:endParaRPr>
          </a:p>
          <a:p>
            <a:pPr indent="0" lvl="0" marL="0" rtl="0" algn="l">
              <a:spcBef>
                <a:spcPts val="0"/>
              </a:spcBef>
              <a:spcAft>
                <a:spcPts val="0"/>
              </a:spcAft>
              <a:buNone/>
            </a:pPr>
            <a:r>
              <a:rPr i="1" lang="en" sz="1200">
                <a:latin typeface="Calibri"/>
                <a:ea typeface="Calibri"/>
                <a:cs typeface="Calibri"/>
                <a:sym typeface="Calibri"/>
              </a:rPr>
              <a:t>J. Koch et al., Phys. Rev. A 76, 042319  (2007)</a:t>
            </a:r>
            <a:endParaRPr i="1" sz="1200">
              <a:latin typeface="Calibri"/>
              <a:ea typeface="Calibri"/>
              <a:cs typeface="Calibri"/>
              <a:sym typeface="Calibri"/>
            </a:endParaRPr>
          </a:p>
          <a:p>
            <a:pPr indent="0" lvl="0" marL="0" rtl="0" algn="l">
              <a:spcBef>
                <a:spcPts val="0"/>
              </a:spcBef>
              <a:spcAft>
                <a:spcPts val="0"/>
              </a:spcAft>
              <a:buNone/>
            </a:pPr>
            <a:r>
              <a:t/>
            </a:r>
            <a:endParaRPr i="1" sz="1200">
              <a:latin typeface="Calibri"/>
              <a:ea typeface="Calibri"/>
              <a:cs typeface="Calibri"/>
              <a:sym typeface="Calibri"/>
            </a:endParaRPr>
          </a:p>
          <a:p>
            <a:pPr indent="0" lvl="0" marL="0" rtl="0" algn="l">
              <a:lnSpc>
                <a:spcPct val="115000"/>
              </a:lnSpc>
              <a:spcBef>
                <a:spcPts val="0"/>
              </a:spcBef>
              <a:spcAft>
                <a:spcPts val="0"/>
              </a:spcAft>
              <a:buNone/>
            </a:pPr>
            <a:r>
              <a:t/>
            </a:r>
            <a:endParaRPr sz="1100">
              <a:solidFill>
                <a:schemeClr val="dk1"/>
              </a:solidFill>
            </a:endParaRPr>
          </a:p>
          <a:p>
            <a:pPr indent="0" lvl="0" marL="0" rtl="0" algn="l">
              <a:spcBef>
                <a:spcPts val="0"/>
              </a:spcBef>
              <a:spcAft>
                <a:spcPts val="0"/>
              </a:spcAft>
              <a:buNone/>
            </a:pPr>
            <a:r>
              <a:rPr lang="en" sz="1600">
                <a:solidFill>
                  <a:schemeClr val="dk1"/>
                </a:solidFill>
                <a:latin typeface="Calibri"/>
                <a:ea typeface="Calibri"/>
                <a:cs typeface="Calibri"/>
                <a:sym typeface="Calibri"/>
              </a:rPr>
              <a:t> </a:t>
            </a:r>
            <a:endParaRPr sz="1600">
              <a:solidFill>
                <a:schemeClr val="dk1"/>
              </a:solidFill>
              <a:latin typeface="Calibri"/>
              <a:ea typeface="Calibri"/>
              <a:cs typeface="Calibri"/>
              <a:sym typeface="Calibri"/>
            </a:endParaRPr>
          </a:p>
        </p:txBody>
      </p:sp>
      <p:pic>
        <p:nvPicPr>
          <p:cNvPr id="582" name="Google Shape;582;p82"/>
          <p:cNvPicPr preferRelativeResize="0"/>
          <p:nvPr/>
        </p:nvPicPr>
        <p:blipFill>
          <a:blip r:embed="rId4">
            <a:alphaModFix/>
          </a:blip>
          <a:stretch>
            <a:fillRect/>
          </a:stretch>
        </p:blipFill>
        <p:spPr>
          <a:xfrm>
            <a:off x="4802250" y="1598325"/>
            <a:ext cx="1502100" cy="202200"/>
          </a:xfrm>
          <a:prstGeom prst="rect">
            <a:avLst/>
          </a:prstGeom>
          <a:noFill/>
          <a:ln>
            <a:noFill/>
          </a:ln>
        </p:spPr>
      </p:pic>
      <p:pic>
        <p:nvPicPr>
          <p:cNvPr id="583" name="Google Shape;583;p82"/>
          <p:cNvPicPr preferRelativeResize="0"/>
          <p:nvPr/>
        </p:nvPicPr>
        <p:blipFill>
          <a:blip r:embed="rId5">
            <a:alphaModFix/>
          </a:blip>
          <a:stretch>
            <a:fillRect/>
          </a:stretch>
        </p:blipFill>
        <p:spPr>
          <a:xfrm>
            <a:off x="4802250" y="2004000"/>
            <a:ext cx="1828800" cy="18288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83"/>
          <p:cNvSpPr txBox="1"/>
          <p:nvPr>
            <p:ph type="title"/>
          </p:nvPr>
        </p:nvSpPr>
        <p:spPr>
          <a:xfrm>
            <a:off x="1158450" y="58375"/>
            <a:ext cx="68271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2000">
                <a:solidFill>
                  <a:schemeClr val="lt1"/>
                </a:solidFill>
              </a:rPr>
              <a:t>Our next steps</a:t>
            </a:r>
            <a:endParaRPr b="1" sz="2000">
              <a:solidFill>
                <a:schemeClr val="lt1"/>
              </a:solidFill>
            </a:endParaRPr>
          </a:p>
        </p:txBody>
      </p:sp>
      <p:sp>
        <p:nvSpPr>
          <p:cNvPr id="589" name="Google Shape;589;p83"/>
          <p:cNvSpPr txBox="1"/>
          <p:nvPr/>
        </p:nvSpPr>
        <p:spPr>
          <a:xfrm>
            <a:off x="731400" y="754775"/>
            <a:ext cx="7681200" cy="16500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Debug lower than expected T1 across the chip</a:t>
            </a:r>
            <a:endParaRPr sz="1700">
              <a:solidFill>
                <a:schemeClr val="dk1"/>
              </a:solidFill>
              <a:latin typeface="Calibri"/>
              <a:ea typeface="Calibri"/>
              <a:cs typeface="Calibri"/>
              <a:sym typeface="Calibri"/>
            </a:endParaRPr>
          </a:p>
          <a:p>
            <a:pPr indent="-336550" lvl="1" marL="9144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Lack of magnetic shielding?</a:t>
            </a:r>
            <a:endParaRPr sz="1700">
              <a:solidFill>
                <a:schemeClr val="dk1"/>
              </a:solidFill>
              <a:latin typeface="Calibri"/>
              <a:ea typeface="Calibri"/>
              <a:cs typeface="Calibri"/>
              <a:sym typeface="Calibri"/>
            </a:endParaRPr>
          </a:p>
          <a:p>
            <a:pPr indent="-336550" lvl="2" marL="13716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Measure T2 Ramsey, </a:t>
            </a:r>
            <a:r>
              <a:rPr lang="en" sz="1700">
                <a:solidFill>
                  <a:schemeClr val="dk1"/>
                </a:solidFill>
                <a:latin typeface="Calibri"/>
                <a:ea typeface="Calibri"/>
                <a:cs typeface="Calibri"/>
                <a:sym typeface="Calibri"/>
              </a:rPr>
              <a:t>Echo</a:t>
            </a:r>
            <a:endParaRPr sz="1700">
              <a:solidFill>
                <a:schemeClr val="dk1"/>
              </a:solidFill>
              <a:latin typeface="Calibri"/>
              <a:ea typeface="Calibri"/>
              <a:cs typeface="Calibri"/>
              <a:sym typeface="Calibri"/>
            </a:endParaRPr>
          </a:p>
          <a:p>
            <a:pPr indent="-336550" lvl="2" marL="13716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Re-cool with additional small magnetic shield (experimentally validated to shield by a factor of &gt;100) around the device itself</a:t>
            </a:r>
            <a:endParaRPr sz="17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8"/>
          <p:cNvSpPr txBox="1"/>
          <p:nvPr>
            <p:ph type="title"/>
          </p:nvPr>
        </p:nvSpPr>
        <p:spPr>
          <a:xfrm>
            <a:off x="1309219" y="58358"/>
            <a:ext cx="64671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2100">
                <a:solidFill>
                  <a:schemeClr val="lt1"/>
                </a:solidFill>
              </a:rPr>
              <a:t>Introduction</a:t>
            </a:r>
            <a:endParaRPr b="1" sz="2100">
              <a:solidFill>
                <a:schemeClr val="lt1"/>
              </a:solidFill>
            </a:endParaRPr>
          </a:p>
        </p:txBody>
      </p:sp>
      <p:sp>
        <p:nvSpPr>
          <p:cNvPr id="273" name="Google Shape;273;p48"/>
          <p:cNvSpPr txBox="1"/>
          <p:nvPr/>
        </p:nvSpPr>
        <p:spPr>
          <a:xfrm>
            <a:off x="1309225" y="736150"/>
            <a:ext cx="6467100" cy="4464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Today's superconducting transmon qubit hardware is developing. </a:t>
            </a:r>
            <a:endParaRPr sz="170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84"/>
          <p:cNvSpPr txBox="1"/>
          <p:nvPr>
            <p:ph type="title"/>
          </p:nvPr>
        </p:nvSpPr>
        <p:spPr>
          <a:xfrm>
            <a:off x="1158450" y="58375"/>
            <a:ext cx="68271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2000">
                <a:solidFill>
                  <a:schemeClr val="lt1"/>
                </a:solidFill>
              </a:rPr>
              <a:t>Our next steps</a:t>
            </a:r>
            <a:endParaRPr b="1" sz="2000">
              <a:solidFill>
                <a:schemeClr val="lt1"/>
              </a:solidFill>
            </a:endParaRPr>
          </a:p>
        </p:txBody>
      </p:sp>
      <p:sp>
        <p:nvSpPr>
          <p:cNvPr id="595" name="Google Shape;595;p84"/>
          <p:cNvSpPr txBox="1"/>
          <p:nvPr/>
        </p:nvSpPr>
        <p:spPr>
          <a:xfrm>
            <a:off x="731400" y="754775"/>
            <a:ext cx="7681200" cy="19509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Debug lower than expected T1 across the chip</a:t>
            </a:r>
            <a:endParaRPr sz="1700">
              <a:solidFill>
                <a:schemeClr val="dk1"/>
              </a:solidFill>
              <a:latin typeface="Calibri"/>
              <a:ea typeface="Calibri"/>
              <a:cs typeface="Calibri"/>
              <a:sym typeface="Calibri"/>
            </a:endParaRPr>
          </a:p>
          <a:p>
            <a:pPr indent="-336550" lvl="1" marL="9144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Lack of magnetic shielding? </a:t>
            </a:r>
            <a:r>
              <a:rPr b="1" lang="en" sz="1700">
                <a:solidFill>
                  <a:schemeClr val="dk1"/>
                </a:solidFill>
                <a:latin typeface="Calibri"/>
                <a:ea typeface="Calibri"/>
                <a:cs typeface="Calibri"/>
                <a:sym typeface="Calibri"/>
              </a:rPr>
              <a:t>(Can decisively check ✅)</a:t>
            </a:r>
            <a:endParaRPr b="1" sz="1700">
              <a:solidFill>
                <a:schemeClr val="dk1"/>
              </a:solidFill>
              <a:latin typeface="Calibri"/>
              <a:ea typeface="Calibri"/>
              <a:cs typeface="Calibri"/>
              <a:sym typeface="Calibri"/>
            </a:endParaRPr>
          </a:p>
          <a:p>
            <a:pPr indent="-336550" lvl="2" marL="13716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Measure T2 Ramsey </a:t>
            </a:r>
            <a:r>
              <a:rPr b="1" lang="en" sz="1700">
                <a:solidFill>
                  <a:schemeClr val="dk1"/>
                </a:solidFill>
                <a:latin typeface="Calibri"/>
                <a:ea typeface="Calibri"/>
                <a:cs typeface="Calibri"/>
                <a:sym typeface="Calibri"/>
              </a:rPr>
              <a:t>✅</a:t>
            </a:r>
            <a:r>
              <a:rPr lang="en" sz="1700">
                <a:solidFill>
                  <a:schemeClr val="dk1"/>
                </a:solidFill>
                <a:latin typeface="Calibri"/>
                <a:ea typeface="Calibri"/>
                <a:cs typeface="Calibri"/>
                <a:sym typeface="Calibri"/>
              </a:rPr>
              <a:t>, </a:t>
            </a:r>
            <a:r>
              <a:rPr lang="en" sz="1700">
                <a:solidFill>
                  <a:schemeClr val="dk1"/>
                </a:solidFill>
                <a:latin typeface="Calibri"/>
                <a:ea typeface="Calibri"/>
                <a:cs typeface="Calibri"/>
                <a:sym typeface="Calibri"/>
              </a:rPr>
              <a:t>Echo 📈</a:t>
            </a:r>
            <a:endParaRPr sz="1700">
              <a:solidFill>
                <a:schemeClr val="dk1"/>
              </a:solidFill>
              <a:latin typeface="Calibri"/>
              <a:ea typeface="Calibri"/>
              <a:cs typeface="Calibri"/>
              <a:sym typeface="Calibri"/>
            </a:endParaRPr>
          </a:p>
          <a:p>
            <a:pPr indent="-336550" lvl="2" marL="13716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Re-cool with additional small magnetic shield (experimentally validated to shield by a factor of &gt;100) around the device itself</a:t>
            </a:r>
            <a:endParaRPr sz="17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70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85"/>
          <p:cNvSpPr txBox="1"/>
          <p:nvPr>
            <p:ph type="title"/>
          </p:nvPr>
        </p:nvSpPr>
        <p:spPr>
          <a:xfrm>
            <a:off x="1158450" y="58375"/>
            <a:ext cx="68271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2000">
                <a:solidFill>
                  <a:schemeClr val="lt1"/>
                </a:solidFill>
              </a:rPr>
              <a:t>Our next steps</a:t>
            </a:r>
            <a:endParaRPr b="1" sz="2000">
              <a:solidFill>
                <a:schemeClr val="lt1"/>
              </a:solidFill>
            </a:endParaRPr>
          </a:p>
        </p:txBody>
      </p:sp>
      <p:sp>
        <p:nvSpPr>
          <p:cNvPr id="601" name="Google Shape;601;p85"/>
          <p:cNvSpPr txBox="1"/>
          <p:nvPr/>
        </p:nvSpPr>
        <p:spPr>
          <a:xfrm>
            <a:off x="731400" y="754775"/>
            <a:ext cx="7681200" cy="25527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Debug lower than expected T1 across the chip</a:t>
            </a:r>
            <a:endParaRPr sz="1700">
              <a:solidFill>
                <a:schemeClr val="dk1"/>
              </a:solidFill>
              <a:latin typeface="Calibri"/>
              <a:ea typeface="Calibri"/>
              <a:cs typeface="Calibri"/>
              <a:sym typeface="Calibri"/>
            </a:endParaRPr>
          </a:p>
          <a:p>
            <a:pPr indent="-336550" lvl="1" marL="9144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Lack of magnetic shielding? </a:t>
            </a:r>
            <a:r>
              <a:rPr b="1" lang="en" sz="1700">
                <a:solidFill>
                  <a:schemeClr val="dk1"/>
                </a:solidFill>
                <a:latin typeface="Calibri"/>
                <a:ea typeface="Calibri"/>
                <a:cs typeface="Calibri"/>
                <a:sym typeface="Calibri"/>
              </a:rPr>
              <a:t>(Can decisively check ✅)</a:t>
            </a:r>
            <a:endParaRPr b="1" sz="1700">
              <a:solidFill>
                <a:schemeClr val="dk1"/>
              </a:solidFill>
              <a:latin typeface="Calibri"/>
              <a:ea typeface="Calibri"/>
              <a:cs typeface="Calibri"/>
              <a:sym typeface="Calibri"/>
            </a:endParaRPr>
          </a:p>
          <a:p>
            <a:pPr indent="-336550" lvl="2" marL="13716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Measure T2 Ramsey </a:t>
            </a:r>
            <a:r>
              <a:rPr b="1" lang="en" sz="1700">
                <a:solidFill>
                  <a:schemeClr val="dk1"/>
                </a:solidFill>
                <a:latin typeface="Calibri"/>
                <a:ea typeface="Calibri"/>
                <a:cs typeface="Calibri"/>
                <a:sym typeface="Calibri"/>
              </a:rPr>
              <a:t>✅</a:t>
            </a:r>
            <a:r>
              <a:rPr lang="en" sz="1700">
                <a:solidFill>
                  <a:schemeClr val="dk1"/>
                </a:solidFill>
                <a:latin typeface="Calibri"/>
                <a:ea typeface="Calibri"/>
                <a:cs typeface="Calibri"/>
                <a:sym typeface="Calibri"/>
              </a:rPr>
              <a:t>, </a:t>
            </a:r>
            <a:r>
              <a:rPr lang="en" sz="1700">
                <a:solidFill>
                  <a:schemeClr val="dk1"/>
                </a:solidFill>
                <a:latin typeface="Calibri"/>
                <a:ea typeface="Calibri"/>
                <a:cs typeface="Calibri"/>
                <a:sym typeface="Calibri"/>
              </a:rPr>
              <a:t>Echo</a:t>
            </a:r>
            <a:r>
              <a:rPr b="1" lang="en" sz="1700">
                <a:solidFill>
                  <a:schemeClr val="dk1"/>
                </a:solidFill>
                <a:latin typeface="Calibri"/>
                <a:ea typeface="Calibri"/>
                <a:cs typeface="Calibri"/>
                <a:sym typeface="Calibri"/>
              </a:rPr>
              <a:t> 📈</a:t>
            </a:r>
            <a:endParaRPr sz="1700">
              <a:solidFill>
                <a:schemeClr val="dk1"/>
              </a:solidFill>
              <a:latin typeface="Calibri"/>
              <a:ea typeface="Calibri"/>
              <a:cs typeface="Calibri"/>
              <a:sym typeface="Calibri"/>
            </a:endParaRPr>
          </a:p>
          <a:p>
            <a:pPr indent="-336550" lvl="2" marL="13716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Re-cool with additional small magnetic shield (experimentally validated to shield by a factor of &gt;100) around the device itself</a:t>
            </a:r>
            <a:endParaRPr sz="1700">
              <a:solidFill>
                <a:schemeClr val="dk1"/>
              </a:solidFill>
              <a:latin typeface="Calibri"/>
              <a:ea typeface="Calibri"/>
              <a:cs typeface="Calibri"/>
              <a:sym typeface="Calibri"/>
            </a:endParaRPr>
          </a:p>
          <a:p>
            <a:pPr indent="-336550" lvl="1" marL="9144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Qubit is hot?</a:t>
            </a:r>
            <a:endParaRPr b="1" sz="1700">
              <a:solidFill>
                <a:schemeClr val="dk1"/>
              </a:solidFill>
              <a:latin typeface="Calibri"/>
              <a:ea typeface="Calibri"/>
              <a:cs typeface="Calibri"/>
              <a:sym typeface="Calibri"/>
            </a:endParaRPr>
          </a:p>
          <a:p>
            <a:pPr indent="-336550" lvl="2" marL="13716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Measure qubit temperature by optimizing readout fidelity</a:t>
            </a:r>
            <a:endParaRPr sz="17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70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86"/>
          <p:cNvSpPr txBox="1"/>
          <p:nvPr>
            <p:ph type="title"/>
          </p:nvPr>
        </p:nvSpPr>
        <p:spPr>
          <a:xfrm>
            <a:off x="1158450" y="58375"/>
            <a:ext cx="68271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2000">
                <a:solidFill>
                  <a:schemeClr val="lt1"/>
                </a:solidFill>
              </a:rPr>
              <a:t>Our next steps</a:t>
            </a:r>
            <a:endParaRPr b="1" sz="2000">
              <a:solidFill>
                <a:schemeClr val="lt1"/>
              </a:solidFill>
            </a:endParaRPr>
          </a:p>
        </p:txBody>
      </p:sp>
      <p:sp>
        <p:nvSpPr>
          <p:cNvPr id="607" name="Google Shape;607;p86"/>
          <p:cNvSpPr txBox="1"/>
          <p:nvPr/>
        </p:nvSpPr>
        <p:spPr>
          <a:xfrm>
            <a:off x="731400" y="754775"/>
            <a:ext cx="7681200" cy="25527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Debug lower than expected T1 across the chip</a:t>
            </a:r>
            <a:endParaRPr sz="1700">
              <a:solidFill>
                <a:schemeClr val="dk1"/>
              </a:solidFill>
              <a:latin typeface="Calibri"/>
              <a:ea typeface="Calibri"/>
              <a:cs typeface="Calibri"/>
              <a:sym typeface="Calibri"/>
            </a:endParaRPr>
          </a:p>
          <a:p>
            <a:pPr indent="-336550" lvl="1" marL="9144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Lack of magnetic shielding? </a:t>
            </a:r>
            <a:r>
              <a:rPr b="1" lang="en" sz="1700">
                <a:solidFill>
                  <a:schemeClr val="dk1"/>
                </a:solidFill>
                <a:latin typeface="Calibri"/>
                <a:ea typeface="Calibri"/>
                <a:cs typeface="Calibri"/>
                <a:sym typeface="Calibri"/>
              </a:rPr>
              <a:t>(Can decisively check ✅)</a:t>
            </a:r>
            <a:endParaRPr b="1" sz="1700">
              <a:solidFill>
                <a:schemeClr val="dk1"/>
              </a:solidFill>
              <a:latin typeface="Calibri"/>
              <a:ea typeface="Calibri"/>
              <a:cs typeface="Calibri"/>
              <a:sym typeface="Calibri"/>
            </a:endParaRPr>
          </a:p>
          <a:p>
            <a:pPr indent="-336550" lvl="2" marL="13716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Measure T2 Ramsey </a:t>
            </a:r>
            <a:r>
              <a:rPr b="1" lang="en" sz="1700">
                <a:solidFill>
                  <a:schemeClr val="dk1"/>
                </a:solidFill>
                <a:latin typeface="Calibri"/>
                <a:ea typeface="Calibri"/>
                <a:cs typeface="Calibri"/>
                <a:sym typeface="Calibri"/>
              </a:rPr>
              <a:t>✅</a:t>
            </a:r>
            <a:r>
              <a:rPr lang="en" sz="1700">
                <a:solidFill>
                  <a:schemeClr val="dk1"/>
                </a:solidFill>
                <a:latin typeface="Calibri"/>
                <a:ea typeface="Calibri"/>
                <a:cs typeface="Calibri"/>
                <a:sym typeface="Calibri"/>
              </a:rPr>
              <a:t>, </a:t>
            </a:r>
            <a:r>
              <a:rPr lang="en" sz="1700">
                <a:solidFill>
                  <a:schemeClr val="dk1"/>
                </a:solidFill>
                <a:latin typeface="Calibri"/>
                <a:ea typeface="Calibri"/>
                <a:cs typeface="Calibri"/>
                <a:sym typeface="Calibri"/>
              </a:rPr>
              <a:t>Echo 📈</a:t>
            </a:r>
            <a:endParaRPr sz="1700">
              <a:solidFill>
                <a:schemeClr val="dk1"/>
              </a:solidFill>
              <a:latin typeface="Calibri"/>
              <a:ea typeface="Calibri"/>
              <a:cs typeface="Calibri"/>
              <a:sym typeface="Calibri"/>
            </a:endParaRPr>
          </a:p>
          <a:p>
            <a:pPr indent="-336550" lvl="2" marL="13716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Re-cool with additional small magnetic shield (experimentally validated to shield by a factor of &gt;100) around the device itself</a:t>
            </a:r>
            <a:endParaRPr sz="1700">
              <a:solidFill>
                <a:schemeClr val="dk1"/>
              </a:solidFill>
              <a:latin typeface="Calibri"/>
              <a:ea typeface="Calibri"/>
              <a:cs typeface="Calibri"/>
              <a:sym typeface="Calibri"/>
            </a:endParaRPr>
          </a:p>
          <a:p>
            <a:pPr indent="-336550" lvl="1" marL="9144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Qubit is hot?</a:t>
            </a:r>
            <a:r>
              <a:rPr b="1" lang="en" sz="1700">
                <a:solidFill>
                  <a:schemeClr val="dk1"/>
                </a:solidFill>
                <a:latin typeface="Calibri"/>
                <a:ea typeface="Calibri"/>
                <a:cs typeface="Calibri"/>
                <a:sym typeface="Calibri"/>
              </a:rPr>
              <a:t> (Can decisively check ✅)</a:t>
            </a:r>
            <a:endParaRPr b="1" sz="1700">
              <a:solidFill>
                <a:schemeClr val="dk1"/>
              </a:solidFill>
              <a:latin typeface="Calibri"/>
              <a:ea typeface="Calibri"/>
              <a:cs typeface="Calibri"/>
              <a:sym typeface="Calibri"/>
            </a:endParaRPr>
          </a:p>
          <a:p>
            <a:pPr indent="-336550" lvl="2" marL="13716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Measure qubit temperature by optimizing readout fidelity 📈</a:t>
            </a:r>
            <a:endParaRPr sz="17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70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87"/>
          <p:cNvSpPr txBox="1"/>
          <p:nvPr>
            <p:ph type="title"/>
          </p:nvPr>
        </p:nvSpPr>
        <p:spPr>
          <a:xfrm>
            <a:off x="1158450" y="58375"/>
            <a:ext cx="68271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2000">
                <a:solidFill>
                  <a:schemeClr val="lt1"/>
                </a:solidFill>
              </a:rPr>
              <a:t>Our next steps</a:t>
            </a:r>
            <a:endParaRPr b="1" sz="2000">
              <a:solidFill>
                <a:schemeClr val="lt1"/>
              </a:solidFill>
            </a:endParaRPr>
          </a:p>
        </p:txBody>
      </p:sp>
      <p:sp>
        <p:nvSpPr>
          <p:cNvPr id="613" name="Google Shape;613;p87"/>
          <p:cNvSpPr txBox="1"/>
          <p:nvPr/>
        </p:nvSpPr>
        <p:spPr>
          <a:xfrm>
            <a:off x="731400" y="754775"/>
            <a:ext cx="7681200" cy="28536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Debug lower than expected T1 across the chip</a:t>
            </a:r>
            <a:endParaRPr sz="1700">
              <a:solidFill>
                <a:schemeClr val="dk1"/>
              </a:solidFill>
              <a:latin typeface="Calibri"/>
              <a:ea typeface="Calibri"/>
              <a:cs typeface="Calibri"/>
              <a:sym typeface="Calibri"/>
            </a:endParaRPr>
          </a:p>
          <a:p>
            <a:pPr indent="-336550" lvl="1" marL="9144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Lack of magnetic shielding? </a:t>
            </a:r>
            <a:r>
              <a:rPr b="1" lang="en" sz="1700">
                <a:solidFill>
                  <a:schemeClr val="dk1"/>
                </a:solidFill>
                <a:latin typeface="Calibri"/>
                <a:ea typeface="Calibri"/>
                <a:cs typeface="Calibri"/>
                <a:sym typeface="Calibri"/>
              </a:rPr>
              <a:t>(Can decisively check ✅)</a:t>
            </a:r>
            <a:endParaRPr b="1" sz="1700">
              <a:solidFill>
                <a:schemeClr val="dk1"/>
              </a:solidFill>
              <a:latin typeface="Calibri"/>
              <a:ea typeface="Calibri"/>
              <a:cs typeface="Calibri"/>
              <a:sym typeface="Calibri"/>
            </a:endParaRPr>
          </a:p>
          <a:p>
            <a:pPr indent="-336550" lvl="2" marL="13716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Measure T2 Ramsey </a:t>
            </a:r>
            <a:r>
              <a:rPr b="1" lang="en" sz="1700">
                <a:solidFill>
                  <a:schemeClr val="dk1"/>
                </a:solidFill>
                <a:latin typeface="Calibri"/>
                <a:ea typeface="Calibri"/>
                <a:cs typeface="Calibri"/>
                <a:sym typeface="Calibri"/>
              </a:rPr>
              <a:t>✅</a:t>
            </a:r>
            <a:r>
              <a:rPr lang="en" sz="1700">
                <a:solidFill>
                  <a:schemeClr val="dk1"/>
                </a:solidFill>
                <a:latin typeface="Calibri"/>
                <a:ea typeface="Calibri"/>
                <a:cs typeface="Calibri"/>
                <a:sym typeface="Calibri"/>
              </a:rPr>
              <a:t>, </a:t>
            </a:r>
            <a:r>
              <a:rPr lang="en" sz="1700">
                <a:solidFill>
                  <a:schemeClr val="dk1"/>
                </a:solidFill>
                <a:latin typeface="Calibri"/>
                <a:ea typeface="Calibri"/>
                <a:cs typeface="Calibri"/>
                <a:sym typeface="Calibri"/>
              </a:rPr>
              <a:t>Echo 📈</a:t>
            </a:r>
            <a:endParaRPr sz="1700">
              <a:solidFill>
                <a:schemeClr val="dk1"/>
              </a:solidFill>
              <a:latin typeface="Calibri"/>
              <a:ea typeface="Calibri"/>
              <a:cs typeface="Calibri"/>
              <a:sym typeface="Calibri"/>
            </a:endParaRPr>
          </a:p>
          <a:p>
            <a:pPr indent="-336550" lvl="2" marL="13716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Re-cool with additional small magnetic shield (experimentally validated to shield by a factor of &gt;100) around the device itself</a:t>
            </a:r>
            <a:endParaRPr sz="1700">
              <a:solidFill>
                <a:schemeClr val="dk1"/>
              </a:solidFill>
              <a:latin typeface="Calibri"/>
              <a:ea typeface="Calibri"/>
              <a:cs typeface="Calibri"/>
              <a:sym typeface="Calibri"/>
            </a:endParaRPr>
          </a:p>
          <a:p>
            <a:pPr indent="-336550" lvl="1" marL="9144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Qubit is hot?</a:t>
            </a:r>
            <a:r>
              <a:rPr b="1" lang="en" sz="1700">
                <a:solidFill>
                  <a:schemeClr val="dk1"/>
                </a:solidFill>
                <a:latin typeface="Calibri"/>
                <a:ea typeface="Calibri"/>
                <a:cs typeface="Calibri"/>
                <a:sym typeface="Calibri"/>
              </a:rPr>
              <a:t> (Can decisively check ✅)</a:t>
            </a:r>
            <a:endParaRPr b="1" sz="1700">
              <a:solidFill>
                <a:schemeClr val="dk1"/>
              </a:solidFill>
              <a:latin typeface="Calibri"/>
              <a:ea typeface="Calibri"/>
              <a:cs typeface="Calibri"/>
              <a:sym typeface="Calibri"/>
            </a:endParaRPr>
          </a:p>
          <a:p>
            <a:pPr indent="-336550" lvl="2" marL="13716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Measure qubit temperature</a:t>
            </a:r>
            <a:r>
              <a:rPr lang="en" sz="1700">
                <a:solidFill>
                  <a:schemeClr val="dk1"/>
                </a:solidFill>
                <a:latin typeface="Calibri"/>
                <a:ea typeface="Calibri"/>
                <a:cs typeface="Calibri"/>
                <a:sym typeface="Calibri"/>
              </a:rPr>
              <a:t> by optimizing readout fidelity</a:t>
            </a:r>
            <a:r>
              <a:rPr lang="en" sz="1700">
                <a:solidFill>
                  <a:schemeClr val="dk1"/>
                </a:solidFill>
                <a:latin typeface="Calibri"/>
                <a:ea typeface="Calibri"/>
                <a:cs typeface="Calibri"/>
                <a:sym typeface="Calibri"/>
              </a:rPr>
              <a:t> </a:t>
            </a:r>
            <a:r>
              <a:rPr lang="en" sz="1700">
                <a:solidFill>
                  <a:schemeClr val="dk1"/>
                </a:solidFill>
                <a:latin typeface="Calibri"/>
                <a:ea typeface="Calibri"/>
                <a:cs typeface="Calibri"/>
                <a:sym typeface="Calibri"/>
              </a:rPr>
              <a:t>📈</a:t>
            </a:r>
            <a:endParaRPr sz="1700">
              <a:solidFill>
                <a:schemeClr val="dk1"/>
              </a:solidFill>
              <a:latin typeface="Calibri"/>
              <a:ea typeface="Calibri"/>
              <a:cs typeface="Calibri"/>
              <a:sym typeface="Calibri"/>
            </a:endParaRPr>
          </a:p>
          <a:p>
            <a:pPr indent="-336550" lvl="1" marL="9144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Purcell?</a:t>
            </a:r>
            <a:endParaRPr b="1" sz="1700">
              <a:solidFill>
                <a:schemeClr val="dk1"/>
              </a:solidFill>
              <a:latin typeface="Calibri"/>
              <a:ea typeface="Calibri"/>
              <a:cs typeface="Calibri"/>
              <a:sym typeface="Calibri"/>
            </a:endParaRPr>
          </a:p>
          <a:p>
            <a:pPr indent="-336550" lvl="2" marL="1371600" rtl="0" algn="l">
              <a:lnSpc>
                <a:spcPct val="115000"/>
              </a:lnSpc>
              <a:spcBef>
                <a:spcPts val="0"/>
              </a:spcBef>
              <a:spcAft>
                <a:spcPts val="0"/>
              </a:spcAft>
              <a:buClr>
                <a:schemeClr val="accent2"/>
              </a:buClr>
              <a:buSzPts val="1700"/>
              <a:buFont typeface="Calibri"/>
              <a:buChar char="■"/>
            </a:pPr>
            <a:r>
              <a:rPr lang="en" sz="1700">
                <a:solidFill>
                  <a:schemeClr val="accent2"/>
                </a:solidFill>
                <a:latin typeface="Calibri"/>
                <a:ea typeface="Calibri"/>
                <a:cs typeface="Calibri"/>
                <a:sym typeface="Calibri"/>
              </a:rPr>
              <a:t>Model Purcell of package + device, etc</a:t>
            </a:r>
            <a:endParaRPr sz="1700">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88"/>
          <p:cNvSpPr txBox="1"/>
          <p:nvPr>
            <p:ph type="title"/>
          </p:nvPr>
        </p:nvSpPr>
        <p:spPr>
          <a:xfrm>
            <a:off x="1158450" y="58375"/>
            <a:ext cx="68271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2000">
                <a:solidFill>
                  <a:schemeClr val="lt1"/>
                </a:solidFill>
              </a:rPr>
              <a:t>Our next steps</a:t>
            </a:r>
            <a:endParaRPr b="1" sz="2000">
              <a:solidFill>
                <a:schemeClr val="lt1"/>
              </a:solidFill>
            </a:endParaRPr>
          </a:p>
        </p:txBody>
      </p:sp>
      <p:sp>
        <p:nvSpPr>
          <p:cNvPr id="619" name="Google Shape;619;p88"/>
          <p:cNvSpPr txBox="1"/>
          <p:nvPr/>
        </p:nvSpPr>
        <p:spPr>
          <a:xfrm>
            <a:off x="731400" y="754775"/>
            <a:ext cx="7681200" cy="28536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Debug lower than expected T1 across the chip</a:t>
            </a:r>
            <a:endParaRPr sz="1700">
              <a:solidFill>
                <a:schemeClr val="dk1"/>
              </a:solidFill>
              <a:latin typeface="Calibri"/>
              <a:ea typeface="Calibri"/>
              <a:cs typeface="Calibri"/>
              <a:sym typeface="Calibri"/>
            </a:endParaRPr>
          </a:p>
          <a:p>
            <a:pPr indent="-336550" lvl="1" marL="9144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Lack of magnetic shielding? </a:t>
            </a:r>
            <a:r>
              <a:rPr b="1" lang="en" sz="1700">
                <a:solidFill>
                  <a:schemeClr val="dk1"/>
                </a:solidFill>
                <a:latin typeface="Calibri"/>
                <a:ea typeface="Calibri"/>
                <a:cs typeface="Calibri"/>
                <a:sym typeface="Calibri"/>
              </a:rPr>
              <a:t>(Can decisively check ✅)</a:t>
            </a:r>
            <a:endParaRPr b="1" sz="1700">
              <a:solidFill>
                <a:schemeClr val="dk1"/>
              </a:solidFill>
              <a:latin typeface="Calibri"/>
              <a:ea typeface="Calibri"/>
              <a:cs typeface="Calibri"/>
              <a:sym typeface="Calibri"/>
            </a:endParaRPr>
          </a:p>
          <a:p>
            <a:pPr indent="-336550" lvl="2" marL="13716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Measure T2 Ramsey </a:t>
            </a:r>
            <a:r>
              <a:rPr b="1" lang="en" sz="1700">
                <a:solidFill>
                  <a:schemeClr val="dk1"/>
                </a:solidFill>
                <a:latin typeface="Calibri"/>
                <a:ea typeface="Calibri"/>
                <a:cs typeface="Calibri"/>
                <a:sym typeface="Calibri"/>
              </a:rPr>
              <a:t>✅</a:t>
            </a:r>
            <a:r>
              <a:rPr lang="en" sz="1700">
                <a:solidFill>
                  <a:schemeClr val="dk1"/>
                </a:solidFill>
                <a:latin typeface="Calibri"/>
                <a:ea typeface="Calibri"/>
                <a:cs typeface="Calibri"/>
                <a:sym typeface="Calibri"/>
              </a:rPr>
              <a:t>, </a:t>
            </a:r>
            <a:r>
              <a:rPr lang="en" sz="1700">
                <a:solidFill>
                  <a:schemeClr val="dk1"/>
                </a:solidFill>
                <a:latin typeface="Calibri"/>
                <a:ea typeface="Calibri"/>
                <a:cs typeface="Calibri"/>
                <a:sym typeface="Calibri"/>
              </a:rPr>
              <a:t>Echo 📈</a:t>
            </a:r>
            <a:endParaRPr sz="1700">
              <a:solidFill>
                <a:schemeClr val="dk1"/>
              </a:solidFill>
              <a:latin typeface="Calibri"/>
              <a:ea typeface="Calibri"/>
              <a:cs typeface="Calibri"/>
              <a:sym typeface="Calibri"/>
            </a:endParaRPr>
          </a:p>
          <a:p>
            <a:pPr indent="-336550" lvl="2" marL="13716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Re-cool with additional small magnetic shield (experimentally validated to shield by a factor of &gt;100) around the device itself</a:t>
            </a:r>
            <a:endParaRPr sz="1700">
              <a:solidFill>
                <a:schemeClr val="dk1"/>
              </a:solidFill>
              <a:latin typeface="Calibri"/>
              <a:ea typeface="Calibri"/>
              <a:cs typeface="Calibri"/>
              <a:sym typeface="Calibri"/>
            </a:endParaRPr>
          </a:p>
          <a:p>
            <a:pPr indent="-336550" lvl="1" marL="9144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Qubit is hot?</a:t>
            </a:r>
            <a:r>
              <a:rPr b="1" lang="en" sz="1700">
                <a:solidFill>
                  <a:schemeClr val="dk1"/>
                </a:solidFill>
                <a:latin typeface="Calibri"/>
                <a:ea typeface="Calibri"/>
                <a:cs typeface="Calibri"/>
                <a:sym typeface="Calibri"/>
              </a:rPr>
              <a:t> (Can decisively check ✅)</a:t>
            </a:r>
            <a:endParaRPr b="1" sz="1700">
              <a:solidFill>
                <a:schemeClr val="dk1"/>
              </a:solidFill>
              <a:latin typeface="Calibri"/>
              <a:ea typeface="Calibri"/>
              <a:cs typeface="Calibri"/>
              <a:sym typeface="Calibri"/>
            </a:endParaRPr>
          </a:p>
          <a:p>
            <a:pPr indent="-336550" lvl="2" marL="13716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Measure qubit temperature</a:t>
            </a:r>
            <a:r>
              <a:rPr lang="en" sz="1700">
                <a:solidFill>
                  <a:schemeClr val="dk1"/>
                </a:solidFill>
                <a:latin typeface="Calibri"/>
                <a:ea typeface="Calibri"/>
                <a:cs typeface="Calibri"/>
                <a:sym typeface="Calibri"/>
              </a:rPr>
              <a:t> by optimizing readout fidelity 📈</a:t>
            </a:r>
            <a:endParaRPr sz="1700">
              <a:solidFill>
                <a:schemeClr val="dk1"/>
              </a:solidFill>
              <a:latin typeface="Calibri"/>
              <a:ea typeface="Calibri"/>
              <a:cs typeface="Calibri"/>
              <a:sym typeface="Calibri"/>
            </a:endParaRPr>
          </a:p>
          <a:p>
            <a:pPr indent="-336550" lvl="1" marL="9144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Purcell? </a:t>
            </a:r>
            <a:r>
              <a:rPr b="1" lang="en" sz="1700">
                <a:solidFill>
                  <a:schemeClr val="dk1"/>
                </a:solidFill>
                <a:latin typeface="Calibri"/>
                <a:ea typeface="Calibri"/>
                <a:cs typeface="Calibri"/>
                <a:sym typeface="Calibri"/>
              </a:rPr>
              <a:t>(In general, we’d like to be more sure about this…)</a:t>
            </a:r>
            <a:endParaRPr b="1" sz="1700">
              <a:solidFill>
                <a:schemeClr val="dk1"/>
              </a:solidFill>
              <a:latin typeface="Calibri"/>
              <a:ea typeface="Calibri"/>
              <a:cs typeface="Calibri"/>
              <a:sym typeface="Calibri"/>
            </a:endParaRPr>
          </a:p>
          <a:p>
            <a:pPr indent="-336550" lvl="2" marL="1371600" rtl="0" algn="l">
              <a:lnSpc>
                <a:spcPct val="115000"/>
              </a:lnSpc>
              <a:spcBef>
                <a:spcPts val="0"/>
              </a:spcBef>
              <a:spcAft>
                <a:spcPts val="0"/>
              </a:spcAft>
              <a:buClr>
                <a:schemeClr val="accent2"/>
              </a:buClr>
              <a:buSzPts val="1700"/>
              <a:buFont typeface="Calibri"/>
              <a:buChar char="■"/>
            </a:pPr>
            <a:r>
              <a:rPr lang="en" sz="1700">
                <a:solidFill>
                  <a:schemeClr val="accent2"/>
                </a:solidFill>
                <a:latin typeface="Calibri"/>
                <a:ea typeface="Calibri"/>
                <a:cs typeface="Calibri"/>
                <a:sym typeface="Calibri"/>
              </a:rPr>
              <a:t>Model Purcell of package + device, etc</a:t>
            </a:r>
            <a:endParaRPr sz="1700">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89"/>
          <p:cNvSpPr txBox="1"/>
          <p:nvPr>
            <p:ph type="title"/>
          </p:nvPr>
        </p:nvSpPr>
        <p:spPr>
          <a:xfrm>
            <a:off x="1158450" y="58375"/>
            <a:ext cx="68271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2000">
                <a:solidFill>
                  <a:schemeClr val="lt1"/>
                </a:solidFill>
              </a:rPr>
              <a:t>Our next steps</a:t>
            </a:r>
            <a:endParaRPr b="1" sz="2000">
              <a:solidFill>
                <a:schemeClr val="lt1"/>
              </a:solidFill>
            </a:endParaRPr>
          </a:p>
        </p:txBody>
      </p:sp>
      <p:sp>
        <p:nvSpPr>
          <p:cNvPr id="625" name="Google Shape;625;p89"/>
          <p:cNvSpPr txBox="1"/>
          <p:nvPr/>
        </p:nvSpPr>
        <p:spPr>
          <a:xfrm>
            <a:off x="731400" y="754775"/>
            <a:ext cx="7681200" cy="34557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Debug lower than expected T1 across the chip</a:t>
            </a:r>
            <a:endParaRPr sz="1700">
              <a:solidFill>
                <a:schemeClr val="dk1"/>
              </a:solidFill>
              <a:latin typeface="Calibri"/>
              <a:ea typeface="Calibri"/>
              <a:cs typeface="Calibri"/>
              <a:sym typeface="Calibri"/>
            </a:endParaRPr>
          </a:p>
          <a:p>
            <a:pPr indent="-336550" lvl="1" marL="9144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Lack of magnetic shielding? </a:t>
            </a:r>
            <a:r>
              <a:rPr b="1" lang="en" sz="1700">
                <a:solidFill>
                  <a:schemeClr val="dk1"/>
                </a:solidFill>
                <a:latin typeface="Calibri"/>
                <a:ea typeface="Calibri"/>
                <a:cs typeface="Calibri"/>
                <a:sym typeface="Calibri"/>
              </a:rPr>
              <a:t>(Can decisively check ✅)</a:t>
            </a:r>
            <a:endParaRPr b="1" sz="1700">
              <a:solidFill>
                <a:schemeClr val="dk1"/>
              </a:solidFill>
              <a:latin typeface="Calibri"/>
              <a:ea typeface="Calibri"/>
              <a:cs typeface="Calibri"/>
              <a:sym typeface="Calibri"/>
            </a:endParaRPr>
          </a:p>
          <a:p>
            <a:pPr indent="-336550" lvl="2" marL="13716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Measure T2 Ramsey </a:t>
            </a:r>
            <a:r>
              <a:rPr b="1" lang="en" sz="1700">
                <a:solidFill>
                  <a:schemeClr val="dk1"/>
                </a:solidFill>
                <a:latin typeface="Calibri"/>
                <a:ea typeface="Calibri"/>
                <a:cs typeface="Calibri"/>
                <a:sym typeface="Calibri"/>
              </a:rPr>
              <a:t>✅</a:t>
            </a:r>
            <a:r>
              <a:rPr lang="en" sz="1700">
                <a:solidFill>
                  <a:schemeClr val="dk1"/>
                </a:solidFill>
                <a:latin typeface="Calibri"/>
                <a:ea typeface="Calibri"/>
                <a:cs typeface="Calibri"/>
                <a:sym typeface="Calibri"/>
              </a:rPr>
              <a:t>, Echo 📈</a:t>
            </a:r>
            <a:endParaRPr sz="1700">
              <a:solidFill>
                <a:schemeClr val="dk1"/>
              </a:solidFill>
              <a:latin typeface="Calibri"/>
              <a:ea typeface="Calibri"/>
              <a:cs typeface="Calibri"/>
              <a:sym typeface="Calibri"/>
            </a:endParaRPr>
          </a:p>
          <a:p>
            <a:pPr indent="-336550" lvl="2" marL="13716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Re-cool with additional small magnetic shield (experimentally validated to shield by a factor of &gt;100) around the device itself</a:t>
            </a:r>
            <a:endParaRPr sz="1700">
              <a:solidFill>
                <a:schemeClr val="dk1"/>
              </a:solidFill>
              <a:latin typeface="Calibri"/>
              <a:ea typeface="Calibri"/>
              <a:cs typeface="Calibri"/>
              <a:sym typeface="Calibri"/>
            </a:endParaRPr>
          </a:p>
          <a:p>
            <a:pPr indent="-336550" lvl="1" marL="9144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Qubit is hot?</a:t>
            </a:r>
            <a:r>
              <a:rPr b="1" lang="en" sz="1700">
                <a:solidFill>
                  <a:schemeClr val="dk1"/>
                </a:solidFill>
                <a:latin typeface="Calibri"/>
                <a:ea typeface="Calibri"/>
                <a:cs typeface="Calibri"/>
                <a:sym typeface="Calibri"/>
              </a:rPr>
              <a:t> (Can decisively check ✅)</a:t>
            </a:r>
            <a:endParaRPr b="1" sz="1700">
              <a:solidFill>
                <a:schemeClr val="dk1"/>
              </a:solidFill>
              <a:latin typeface="Calibri"/>
              <a:ea typeface="Calibri"/>
              <a:cs typeface="Calibri"/>
              <a:sym typeface="Calibri"/>
            </a:endParaRPr>
          </a:p>
          <a:p>
            <a:pPr indent="-336550" lvl="2" marL="13716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Measure qubit temperature </a:t>
            </a:r>
            <a:r>
              <a:rPr lang="en" sz="1700">
                <a:solidFill>
                  <a:schemeClr val="dk1"/>
                </a:solidFill>
                <a:latin typeface="Calibri"/>
                <a:ea typeface="Calibri"/>
                <a:cs typeface="Calibri"/>
                <a:sym typeface="Calibri"/>
              </a:rPr>
              <a:t>by optimizing readout fidelity 📈</a:t>
            </a:r>
            <a:endParaRPr sz="1700">
              <a:solidFill>
                <a:schemeClr val="dk1"/>
              </a:solidFill>
              <a:latin typeface="Calibri"/>
              <a:ea typeface="Calibri"/>
              <a:cs typeface="Calibri"/>
              <a:sym typeface="Calibri"/>
            </a:endParaRPr>
          </a:p>
          <a:p>
            <a:pPr indent="-336550" lvl="1" marL="9144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Purcell? </a:t>
            </a:r>
            <a:r>
              <a:rPr b="1" lang="en" sz="1700">
                <a:solidFill>
                  <a:schemeClr val="dk1"/>
                </a:solidFill>
                <a:latin typeface="Calibri"/>
                <a:ea typeface="Calibri"/>
                <a:cs typeface="Calibri"/>
                <a:sym typeface="Calibri"/>
              </a:rPr>
              <a:t>(In general, we’d like to be more sure about this…)</a:t>
            </a:r>
            <a:endParaRPr b="1" sz="1700">
              <a:solidFill>
                <a:schemeClr val="dk1"/>
              </a:solidFill>
              <a:latin typeface="Calibri"/>
              <a:ea typeface="Calibri"/>
              <a:cs typeface="Calibri"/>
              <a:sym typeface="Calibri"/>
            </a:endParaRPr>
          </a:p>
          <a:p>
            <a:pPr indent="-336550" lvl="2" marL="1371600" rtl="0" algn="l">
              <a:lnSpc>
                <a:spcPct val="115000"/>
              </a:lnSpc>
              <a:spcBef>
                <a:spcPts val="0"/>
              </a:spcBef>
              <a:spcAft>
                <a:spcPts val="0"/>
              </a:spcAft>
              <a:buClr>
                <a:schemeClr val="accent2"/>
              </a:buClr>
              <a:buSzPts val="1700"/>
              <a:buFont typeface="Calibri"/>
              <a:buChar char="■"/>
            </a:pPr>
            <a:r>
              <a:rPr lang="en" sz="1700">
                <a:solidFill>
                  <a:schemeClr val="accent2"/>
                </a:solidFill>
                <a:latin typeface="Calibri"/>
                <a:ea typeface="Calibri"/>
                <a:cs typeface="Calibri"/>
                <a:sym typeface="Calibri"/>
              </a:rPr>
              <a:t>Model Purcell of package + device, etc</a:t>
            </a:r>
            <a:endParaRPr sz="1700">
              <a:solidFill>
                <a:schemeClr val="accent2"/>
              </a:solidFill>
              <a:latin typeface="Calibri"/>
              <a:ea typeface="Calibri"/>
              <a:cs typeface="Calibri"/>
              <a:sym typeface="Calibri"/>
            </a:endParaRPr>
          </a:p>
          <a:p>
            <a:pPr indent="-336550" lvl="1" marL="9144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 Fab?</a:t>
            </a:r>
            <a:endParaRPr sz="1700">
              <a:solidFill>
                <a:schemeClr val="dk1"/>
              </a:solidFill>
              <a:latin typeface="Calibri"/>
              <a:ea typeface="Calibri"/>
              <a:cs typeface="Calibri"/>
              <a:sym typeface="Calibri"/>
            </a:endParaRPr>
          </a:p>
          <a:p>
            <a:pPr indent="-336550" lvl="2" marL="13716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Keep on iterating with better/cleaner fab and packaging techniques</a:t>
            </a:r>
            <a:endParaRPr sz="1700">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90"/>
          <p:cNvSpPr txBox="1"/>
          <p:nvPr>
            <p:ph type="title"/>
          </p:nvPr>
        </p:nvSpPr>
        <p:spPr>
          <a:xfrm>
            <a:off x="1158450" y="58375"/>
            <a:ext cx="68271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2000">
                <a:solidFill>
                  <a:schemeClr val="lt1"/>
                </a:solidFill>
              </a:rPr>
              <a:t>Longer term next steps</a:t>
            </a:r>
            <a:endParaRPr b="1" sz="2000">
              <a:solidFill>
                <a:schemeClr val="lt1"/>
              </a:solidFill>
            </a:endParaRPr>
          </a:p>
        </p:txBody>
      </p:sp>
      <p:sp>
        <p:nvSpPr>
          <p:cNvPr id="631" name="Google Shape;631;p90"/>
          <p:cNvSpPr txBox="1"/>
          <p:nvPr/>
        </p:nvSpPr>
        <p:spPr>
          <a:xfrm>
            <a:off x="579000" y="754775"/>
            <a:ext cx="7874100" cy="25398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Doing A-B tests with the latest QICK RF board to see if qubit readout SNR improves as expected</a:t>
            </a:r>
            <a:endParaRPr sz="1700">
              <a:solidFill>
                <a:schemeClr val="dk1"/>
              </a:solidFill>
              <a:latin typeface="Calibri"/>
              <a:ea typeface="Calibri"/>
              <a:cs typeface="Calibri"/>
              <a:sym typeface="Calibri"/>
            </a:endParaRPr>
          </a:p>
          <a:p>
            <a:pPr indent="-336550" lvl="0" marL="457200" rtl="0" algn="l">
              <a:spcBef>
                <a:spcPts val="0"/>
              </a:spcBef>
              <a:spcAft>
                <a:spcPts val="0"/>
              </a:spcAft>
              <a:buSzPts val="1700"/>
              <a:buFont typeface="Calibri"/>
              <a:buChar char="●"/>
            </a:pPr>
            <a:r>
              <a:rPr lang="en" sz="1700">
                <a:latin typeface="Calibri"/>
                <a:ea typeface="Calibri"/>
                <a:cs typeface="Calibri"/>
                <a:sym typeface="Calibri"/>
              </a:rPr>
              <a:t>Doing A-B tests with different shielding/filtering/device MUXing (cryoswitches) configurations.</a:t>
            </a:r>
            <a:endParaRPr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 sz="1700">
                <a:latin typeface="Calibri"/>
                <a:ea typeface="Calibri"/>
                <a:cs typeface="Calibri"/>
                <a:sym typeface="Calibri"/>
              </a:rPr>
              <a:t>Measuring correlated decoherence on short timescales under different radiation configurations (G Bratrud et al, arXiv 2024)</a:t>
            </a:r>
            <a:endParaRPr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 sz="1700">
                <a:latin typeface="Calibri"/>
                <a:ea typeface="Calibri"/>
                <a:cs typeface="Calibri"/>
                <a:sym typeface="Calibri"/>
              </a:rPr>
              <a:t>The next design/fab iteration</a:t>
            </a:r>
            <a:endParaRPr sz="1700">
              <a:latin typeface="Calibri"/>
              <a:ea typeface="Calibri"/>
              <a:cs typeface="Calibri"/>
              <a:sym typeface="Calibri"/>
            </a:endParaRPr>
          </a:p>
          <a:p>
            <a:pPr indent="-336550" lvl="1" marL="914400" rtl="0" algn="l">
              <a:spcBef>
                <a:spcPts val="0"/>
              </a:spcBef>
              <a:spcAft>
                <a:spcPts val="0"/>
              </a:spcAft>
              <a:buSzPts val="1700"/>
              <a:buFont typeface="Calibri"/>
              <a:buChar char="○"/>
            </a:pPr>
            <a:r>
              <a:rPr lang="en" sz="1700">
                <a:latin typeface="Calibri"/>
                <a:ea typeface="Calibri"/>
                <a:cs typeface="Calibri"/>
                <a:sym typeface="Calibri"/>
              </a:rPr>
              <a:t>Designing/fabbing chips specific for axion (C Braggio et al, arXiv 2024) and particle dark matter (R Linehan, arXiv 2024) searches</a:t>
            </a:r>
            <a:endParaRPr sz="1700">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pic>
        <p:nvPicPr>
          <p:cNvPr id="636" name="Google Shape;636;p91"/>
          <p:cNvPicPr preferRelativeResize="0"/>
          <p:nvPr/>
        </p:nvPicPr>
        <p:blipFill rotWithShape="1">
          <a:blip r:embed="rId3">
            <a:alphaModFix amt="28000"/>
          </a:blip>
          <a:srcRect b="6594" l="21023" r="32850" t="36013"/>
          <a:stretch/>
        </p:blipFill>
        <p:spPr>
          <a:xfrm rot="5400000">
            <a:off x="2152563" y="-1888336"/>
            <a:ext cx="5128101" cy="9195023"/>
          </a:xfrm>
          <a:prstGeom prst="rect">
            <a:avLst/>
          </a:prstGeom>
          <a:noFill/>
          <a:ln>
            <a:noFill/>
          </a:ln>
        </p:spPr>
      </p:pic>
      <p:sp>
        <p:nvSpPr>
          <p:cNvPr id="637" name="Google Shape;637;p91"/>
          <p:cNvSpPr txBox="1"/>
          <p:nvPr>
            <p:ph type="ctrTitle"/>
          </p:nvPr>
        </p:nvSpPr>
        <p:spPr>
          <a:xfrm>
            <a:off x="1143000" y="-257592"/>
            <a:ext cx="6858000" cy="17145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3600"/>
              <a:buFont typeface="Calibri"/>
              <a:buNone/>
            </a:pPr>
            <a:r>
              <a:rPr lang="en"/>
              <a:t>Outline</a:t>
            </a:r>
            <a:endParaRPr/>
          </a:p>
        </p:txBody>
      </p:sp>
      <p:sp>
        <p:nvSpPr>
          <p:cNvPr id="638" name="Google Shape;638;p91"/>
          <p:cNvSpPr txBox="1"/>
          <p:nvPr/>
        </p:nvSpPr>
        <p:spPr>
          <a:xfrm>
            <a:off x="568950" y="2591228"/>
            <a:ext cx="8006100" cy="377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2000">
                <a:solidFill>
                  <a:schemeClr val="accent2"/>
                </a:solidFill>
                <a:latin typeface="Calibri"/>
                <a:ea typeface="Calibri"/>
                <a:cs typeface="Calibri"/>
                <a:sym typeface="Calibri"/>
              </a:rPr>
              <a:t>9:10-9:20 am		Our experimental progress</a:t>
            </a:r>
            <a:endParaRPr b="0" i="0" sz="2000" u="none" cap="none" strike="noStrike">
              <a:solidFill>
                <a:schemeClr val="accent2"/>
              </a:solidFill>
              <a:latin typeface="Arial"/>
              <a:ea typeface="Arial"/>
              <a:cs typeface="Arial"/>
              <a:sym typeface="Arial"/>
            </a:endParaRPr>
          </a:p>
        </p:txBody>
      </p:sp>
      <p:sp>
        <p:nvSpPr>
          <p:cNvPr id="639" name="Google Shape;639;p91"/>
          <p:cNvSpPr txBox="1"/>
          <p:nvPr/>
        </p:nvSpPr>
        <p:spPr>
          <a:xfrm>
            <a:off x="568950" y="3195312"/>
            <a:ext cx="8006100" cy="377100"/>
          </a:xfrm>
          <a:prstGeom prst="rect">
            <a:avLst/>
          </a:prstGeom>
          <a:solidFill>
            <a:schemeClr val="accent2"/>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2000">
                <a:solidFill>
                  <a:schemeClr val="lt1"/>
                </a:solidFill>
                <a:latin typeface="Calibri"/>
                <a:ea typeface="Calibri"/>
                <a:cs typeface="Calibri"/>
                <a:sym typeface="Calibri"/>
              </a:rPr>
              <a:t>9:20-9:30 am		Our open source design workflow</a:t>
            </a:r>
            <a:endParaRPr b="1" sz="2000">
              <a:solidFill>
                <a:schemeClr val="lt1"/>
              </a:solidFill>
              <a:latin typeface="Calibri"/>
              <a:ea typeface="Calibri"/>
              <a:cs typeface="Calibri"/>
              <a:sym typeface="Calibri"/>
            </a:endParaRPr>
          </a:p>
        </p:txBody>
      </p:sp>
      <p:sp>
        <p:nvSpPr>
          <p:cNvPr id="640" name="Google Shape;640;p91"/>
          <p:cNvSpPr txBox="1"/>
          <p:nvPr/>
        </p:nvSpPr>
        <p:spPr>
          <a:xfrm>
            <a:off x="568938" y="1307700"/>
            <a:ext cx="8006100" cy="992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2000">
                <a:solidFill>
                  <a:schemeClr val="accent2"/>
                </a:solidFill>
                <a:latin typeface="Calibri"/>
                <a:ea typeface="Calibri"/>
                <a:cs typeface="Calibri"/>
                <a:sym typeface="Calibri"/>
              </a:rPr>
              <a:t>9:00-9:10 am		Why today’s transmon qubits are already useful dark</a:t>
            </a:r>
            <a:endParaRPr b="1" sz="2000">
              <a:solidFill>
                <a:schemeClr val="accent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lang="en" sz="2000">
                <a:solidFill>
                  <a:schemeClr val="accent2"/>
                </a:solidFill>
                <a:latin typeface="Calibri"/>
                <a:ea typeface="Calibri"/>
                <a:cs typeface="Calibri"/>
                <a:sym typeface="Calibri"/>
              </a:rPr>
              <a:t>                                        matter sensors, and why we need to engineer </a:t>
            </a:r>
            <a:endParaRPr b="1" sz="2000">
              <a:solidFill>
                <a:schemeClr val="accent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lang="en" sz="2000">
                <a:solidFill>
                  <a:schemeClr val="accent2"/>
                </a:solidFill>
                <a:latin typeface="Calibri"/>
                <a:ea typeface="Calibri"/>
                <a:cs typeface="Calibri"/>
                <a:sym typeface="Calibri"/>
              </a:rPr>
              <a:t>                                        higher T1, broadly tunable, transmon qubit devices</a:t>
            </a:r>
            <a:endParaRPr b="0" i="0" sz="700" u="none" cap="none" strike="noStrike">
              <a:solidFill>
                <a:schemeClr val="accent2"/>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pic>
        <p:nvPicPr>
          <p:cNvPr id="645" name="Google Shape;645;p92"/>
          <p:cNvPicPr preferRelativeResize="0"/>
          <p:nvPr/>
        </p:nvPicPr>
        <p:blipFill>
          <a:blip r:embed="rId3">
            <a:alphaModFix/>
          </a:blip>
          <a:stretch>
            <a:fillRect/>
          </a:stretch>
        </p:blipFill>
        <p:spPr>
          <a:xfrm>
            <a:off x="152400" y="681758"/>
            <a:ext cx="8839200" cy="3432150"/>
          </a:xfrm>
          <a:prstGeom prst="rect">
            <a:avLst/>
          </a:prstGeom>
          <a:noFill/>
          <a:ln>
            <a:noFill/>
          </a:ln>
        </p:spPr>
      </p:pic>
      <p:sp>
        <p:nvSpPr>
          <p:cNvPr id="646" name="Google Shape;646;p92"/>
          <p:cNvSpPr txBox="1"/>
          <p:nvPr/>
        </p:nvSpPr>
        <p:spPr>
          <a:xfrm>
            <a:off x="6287988" y="4312650"/>
            <a:ext cx="2703600" cy="338700"/>
          </a:xfrm>
          <a:prstGeom prst="rect">
            <a:avLst/>
          </a:prstGeom>
          <a:solidFill>
            <a:srgbClr val="FFFFFF"/>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i="1" lang="en" sz="1000">
                <a:solidFill>
                  <a:srgbClr val="666666"/>
                </a:solidFill>
                <a:latin typeface="Lato"/>
                <a:ea typeface="Lato"/>
                <a:cs typeface="Lato"/>
                <a:sym typeface="Lato"/>
              </a:rPr>
              <a:t>Y. Gao et al, PRX QUANTUM 2, 040202 (2021)</a:t>
            </a:r>
            <a:endParaRPr b="0" i="1" sz="400" u="none" cap="none" strike="noStrike">
              <a:solidFill>
                <a:srgbClr val="666666"/>
              </a:solidFill>
              <a:latin typeface="Arial"/>
              <a:ea typeface="Arial"/>
              <a:cs typeface="Arial"/>
              <a:sym typeface="Arial"/>
            </a:endParaRPr>
          </a:p>
        </p:txBody>
      </p:sp>
      <p:sp>
        <p:nvSpPr>
          <p:cNvPr id="647" name="Google Shape;647;p92"/>
          <p:cNvSpPr/>
          <p:nvPr/>
        </p:nvSpPr>
        <p:spPr>
          <a:xfrm>
            <a:off x="173725" y="756950"/>
            <a:ext cx="4349400" cy="3511800"/>
          </a:xfrm>
          <a:prstGeom prst="rect">
            <a:avLst/>
          </a:prstGeom>
          <a:solidFill>
            <a:srgbClr val="FFFFFF">
              <a:alpha val="7342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48" name="Google Shape;648;p92"/>
          <p:cNvSpPr txBox="1"/>
          <p:nvPr>
            <p:ph type="title"/>
          </p:nvPr>
        </p:nvSpPr>
        <p:spPr>
          <a:xfrm>
            <a:off x="894875" y="1575350"/>
            <a:ext cx="2675400" cy="1722600"/>
          </a:xfrm>
          <a:prstGeom prst="rect">
            <a:avLst/>
          </a:prstGeom>
          <a:solidFill>
            <a:srgbClr val="434343"/>
          </a:soli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1900">
                <a:solidFill>
                  <a:schemeClr val="lt1"/>
                </a:solidFill>
              </a:rPr>
              <a:t>The device iteration cycle is a balancing act between design, fabrication, and measurement</a:t>
            </a:r>
            <a:endParaRPr b="1" sz="1900">
              <a:solidFill>
                <a:schemeClr val="lt1"/>
              </a:solidFill>
            </a:endParaRPr>
          </a:p>
        </p:txBody>
      </p:sp>
      <p:sp>
        <p:nvSpPr>
          <p:cNvPr id="649" name="Google Shape;649;p92"/>
          <p:cNvSpPr txBox="1"/>
          <p:nvPr>
            <p:ph type="title"/>
          </p:nvPr>
        </p:nvSpPr>
        <p:spPr>
          <a:xfrm>
            <a:off x="1158450" y="58375"/>
            <a:ext cx="68271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2000">
                <a:solidFill>
                  <a:schemeClr val="lt1"/>
                </a:solidFill>
              </a:rPr>
              <a:t>An open source workflow helps us iterate devices 💪</a:t>
            </a:r>
            <a:endParaRPr b="1" sz="2000">
              <a:solidFill>
                <a:schemeClr val="lt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93"/>
          <p:cNvSpPr txBox="1"/>
          <p:nvPr/>
        </p:nvSpPr>
        <p:spPr>
          <a:xfrm>
            <a:off x="1158450" y="58375"/>
            <a:ext cx="6827100" cy="397800"/>
          </a:xfrm>
          <a:prstGeom prst="rect">
            <a:avLst/>
          </a:prstGeom>
          <a:gradFill>
            <a:gsLst>
              <a:gs pos="0">
                <a:srgbClr val="00023A"/>
              </a:gs>
              <a:gs pos="50000">
                <a:srgbClr val="A53F5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None/>
            </a:pPr>
            <a:r>
              <a:rPr lang="en" sz="2000">
                <a:solidFill>
                  <a:srgbClr val="FFFFFF"/>
                </a:solidFill>
                <a:latin typeface="Calibri"/>
                <a:ea typeface="Calibri"/>
                <a:cs typeface="Calibri"/>
                <a:sym typeface="Calibri"/>
              </a:rPr>
              <a:t>Our open source </a:t>
            </a:r>
            <a:r>
              <a:rPr lang="en" sz="2000">
                <a:solidFill>
                  <a:srgbClr val="FFFFFF"/>
                </a:solidFill>
                <a:latin typeface="Calibri"/>
                <a:ea typeface="Calibri"/>
                <a:cs typeface="Calibri"/>
                <a:sym typeface="Calibri"/>
              </a:rPr>
              <a:t>device iteration </a:t>
            </a:r>
            <a:r>
              <a:rPr lang="en" sz="2000">
                <a:solidFill>
                  <a:srgbClr val="FFFFFF"/>
                </a:solidFill>
                <a:latin typeface="Calibri"/>
                <a:ea typeface="Calibri"/>
                <a:cs typeface="Calibri"/>
                <a:sym typeface="Calibri"/>
              </a:rPr>
              <a:t>workflow</a:t>
            </a:r>
            <a:endParaRPr b="1" sz="2000">
              <a:solidFill>
                <a:srgbClr val="FFFFFF"/>
              </a:solidFill>
              <a:latin typeface="Calibri"/>
              <a:ea typeface="Calibri"/>
              <a:cs typeface="Calibri"/>
              <a:sym typeface="Calibri"/>
            </a:endParaRPr>
          </a:p>
        </p:txBody>
      </p:sp>
      <p:pic>
        <p:nvPicPr>
          <p:cNvPr id="655" name="Google Shape;655;p93"/>
          <p:cNvPicPr preferRelativeResize="0"/>
          <p:nvPr/>
        </p:nvPicPr>
        <p:blipFill>
          <a:blip r:embed="rId3">
            <a:alphaModFix/>
          </a:blip>
          <a:stretch>
            <a:fillRect/>
          </a:stretch>
        </p:blipFill>
        <p:spPr>
          <a:xfrm>
            <a:off x="4797500" y="576200"/>
            <a:ext cx="4266327" cy="2524799"/>
          </a:xfrm>
          <a:prstGeom prst="rect">
            <a:avLst/>
          </a:prstGeom>
          <a:noFill/>
          <a:ln>
            <a:noFill/>
          </a:ln>
        </p:spPr>
      </p:pic>
      <p:pic>
        <p:nvPicPr>
          <p:cNvPr id="656" name="Google Shape;656;p93"/>
          <p:cNvPicPr preferRelativeResize="0"/>
          <p:nvPr/>
        </p:nvPicPr>
        <p:blipFill>
          <a:blip r:embed="rId4">
            <a:alphaModFix/>
          </a:blip>
          <a:stretch>
            <a:fillRect/>
          </a:stretch>
        </p:blipFill>
        <p:spPr>
          <a:xfrm>
            <a:off x="5790924" y="1676400"/>
            <a:ext cx="3082150" cy="3018700"/>
          </a:xfrm>
          <a:prstGeom prst="rect">
            <a:avLst/>
          </a:prstGeom>
          <a:noFill/>
          <a:ln>
            <a:noFill/>
          </a:ln>
        </p:spPr>
      </p:pic>
      <p:sp>
        <p:nvSpPr>
          <p:cNvPr id="657" name="Google Shape;657;p93"/>
          <p:cNvSpPr txBox="1"/>
          <p:nvPr/>
        </p:nvSpPr>
        <p:spPr>
          <a:xfrm>
            <a:off x="274200" y="698325"/>
            <a:ext cx="4196700" cy="10482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120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Measurement: QICK qubit controller</a:t>
            </a:r>
            <a:endParaRPr sz="1700">
              <a:solidFill>
                <a:schemeClr val="dk1"/>
              </a:solidFill>
              <a:latin typeface="Calibri"/>
              <a:ea typeface="Calibri"/>
              <a:cs typeface="Calibri"/>
              <a:sym typeface="Calibri"/>
            </a:endParaRPr>
          </a:p>
          <a:p>
            <a:pPr indent="-336550" lvl="1" marL="9144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300+ users, 29 science papers published and counting</a:t>
            </a:r>
            <a:endParaRPr sz="17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9"/>
          <p:cNvSpPr txBox="1"/>
          <p:nvPr>
            <p:ph type="title"/>
          </p:nvPr>
        </p:nvSpPr>
        <p:spPr>
          <a:xfrm>
            <a:off x="1309219" y="58358"/>
            <a:ext cx="64671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2100">
                <a:solidFill>
                  <a:schemeClr val="lt1"/>
                </a:solidFill>
              </a:rPr>
              <a:t>Introduction</a:t>
            </a:r>
            <a:endParaRPr b="1" sz="2100">
              <a:solidFill>
                <a:schemeClr val="lt1"/>
              </a:solidFill>
            </a:endParaRPr>
          </a:p>
        </p:txBody>
      </p:sp>
      <p:sp>
        <p:nvSpPr>
          <p:cNvPr id="279" name="Google Shape;279;p49"/>
          <p:cNvSpPr txBox="1"/>
          <p:nvPr/>
        </p:nvSpPr>
        <p:spPr>
          <a:xfrm>
            <a:off x="1309225" y="736150"/>
            <a:ext cx="6467100" cy="4464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Today's superconducting transmon qubit hardware is developing. </a:t>
            </a:r>
            <a:endParaRPr sz="1700">
              <a:solidFill>
                <a:schemeClr val="dk1"/>
              </a:solidFill>
              <a:latin typeface="Calibri"/>
              <a:ea typeface="Calibri"/>
              <a:cs typeface="Calibri"/>
              <a:sym typeface="Calibri"/>
            </a:endParaRPr>
          </a:p>
        </p:txBody>
      </p:sp>
      <p:pic>
        <p:nvPicPr>
          <p:cNvPr id="280" name="Google Shape;280;p49"/>
          <p:cNvPicPr preferRelativeResize="0"/>
          <p:nvPr/>
        </p:nvPicPr>
        <p:blipFill>
          <a:blip r:embed="rId3">
            <a:alphaModFix/>
          </a:blip>
          <a:stretch>
            <a:fillRect/>
          </a:stretch>
        </p:blipFill>
        <p:spPr>
          <a:xfrm>
            <a:off x="1726663" y="1203113"/>
            <a:ext cx="1842650" cy="2737275"/>
          </a:xfrm>
          <a:prstGeom prst="rect">
            <a:avLst/>
          </a:prstGeom>
          <a:noFill/>
          <a:ln>
            <a:noFill/>
          </a:ln>
        </p:spPr>
      </p:pic>
      <p:sp>
        <p:nvSpPr>
          <p:cNvPr id="281" name="Google Shape;281;p49"/>
          <p:cNvSpPr txBox="1"/>
          <p:nvPr/>
        </p:nvSpPr>
        <p:spPr>
          <a:xfrm>
            <a:off x="683300" y="3960950"/>
            <a:ext cx="8357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Calibri"/>
                <a:ea typeface="Calibri"/>
                <a:cs typeface="Calibri"/>
                <a:sym typeface="Calibri"/>
              </a:rPr>
              <a:t>On the arXiv from Google in August, 101-qubit distance 7 surface code with Λ = 2 </a:t>
            </a:r>
            <a:endParaRPr>
              <a:solidFill>
                <a:srgbClr val="1D1C1D"/>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94"/>
          <p:cNvSpPr txBox="1"/>
          <p:nvPr/>
        </p:nvSpPr>
        <p:spPr>
          <a:xfrm>
            <a:off x="274200" y="698325"/>
            <a:ext cx="4196700" cy="19509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120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Measurement: QICK qubit controller</a:t>
            </a:r>
            <a:endParaRPr sz="1700">
              <a:solidFill>
                <a:schemeClr val="dk1"/>
              </a:solidFill>
              <a:latin typeface="Calibri"/>
              <a:ea typeface="Calibri"/>
              <a:cs typeface="Calibri"/>
              <a:sym typeface="Calibri"/>
            </a:endParaRPr>
          </a:p>
          <a:p>
            <a:pPr indent="-336550" lvl="1" marL="9144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300+ users, 29 science papers published and counting</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Fab: Fabublox</a:t>
            </a:r>
            <a:endParaRPr sz="1700">
              <a:solidFill>
                <a:schemeClr val="dk1"/>
              </a:solidFill>
              <a:latin typeface="Calibri"/>
              <a:ea typeface="Calibri"/>
              <a:cs typeface="Calibri"/>
              <a:sym typeface="Calibri"/>
            </a:endParaRPr>
          </a:p>
          <a:p>
            <a:pPr indent="-336550" lvl="1" marL="9144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Open source fab recipe software</a:t>
            </a:r>
            <a:endParaRPr sz="1700">
              <a:solidFill>
                <a:schemeClr val="dk1"/>
              </a:solidFill>
              <a:latin typeface="Calibri"/>
              <a:ea typeface="Calibri"/>
              <a:cs typeface="Calibri"/>
              <a:sym typeface="Calibri"/>
            </a:endParaRPr>
          </a:p>
          <a:p>
            <a:pPr indent="-336550" lvl="1" marL="9144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CosmiQ group is a beta tester</a:t>
            </a:r>
            <a:endParaRPr sz="1700">
              <a:solidFill>
                <a:schemeClr val="dk1"/>
              </a:solidFill>
              <a:latin typeface="Calibri"/>
              <a:ea typeface="Calibri"/>
              <a:cs typeface="Calibri"/>
              <a:sym typeface="Calibri"/>
            </a:endParaRPr>
          </a:p>
        </p:txBody>
      </p:sp>
      <p:sp>
        <p:nvSpPr>
          <p:cNvPr id="663" name="Google Shape;663;p94"/>
          <p:cNvSpPr txBox="1"/>
          <p:nvPr/>
        </p:nvSpPr>
        <p:spPr>
          <a:xfrm>
            <a:off x="1158450" y="58375"/>
            <a:ext cx="6827100" cy="397800"/>
          </a:xfrm>
          <a:prstGeom prst="rect">
            <a:avLst/>
          </a:prstGeom>
          <a:gradFill>
            <a:gsLst>
              <a:gs pos="0">
                <a:srgbClr val="00023A"/>
              </a:gs>
              <a:gs pos="50000">
                <a:srgbClr val="A53F5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None/>
            </a:pPr>
            <a:r>
              <a:rPr lang="en" sz="2000">
                <a:solidFill>
                  <a:srgbClr val="FFFFFF"/>
                </a:solidFill>
                <a:latin typeface="Calibri"/>
                <a:ea typeface="Calibri"/>
                <a:cs typeface="Calibri"/>
                <a:sym typeface="Calibri"/>
              </a:rPr>
              <a:t>Our open source device iteration workflow</a:t>
            </a:r>
            <a:endParaRPr b="1" sz="2000">
              <a:solidFill>
                <a:srgbClr val="FFFFFF"/>
              </a:solidFill>
              <a:latin typeface="Calibri"/>
              <a:ea typeface="Calibri"/>
              <a:cs typeface="Calibri"/>
              <a:sym typeface="Calibri"/>
            </a:endParaRPr>
          </a:p>
        </p:txBody>
      </p:sp>
      <p:pic>
        <p:nvPicPr>
          <p:cNvPr id="664" name="Google Shape;664;p94"/>
          <p:cNvPicPr preferRelativeResize="0"/>
          <p:nvPr/>
        </p:nvPicPr>
        <p:blipFill>
          <a:blip r:embed="rId3">
            <a:alphaModFix/>
          </a:blip>
          <a:stretch>
            <a:fillRect/>
          </a:stretch>
        </p:blipFill>
        <p:spPr>
          <a:xfrm>
            <a:off x="4181775" y="2699000"/>
            <a:ext cx="4856724" cy="1876401"/>
          </a:xfrm>
          <a:prstGeom prst="rect">
            <a:avLst/>
          </a:prstGeom>
          <a:noFill/>
          <a:ln>
            <a:noFill/>
          </a:ln>
        </p:spPr>
      </p:pic>
      <p:sp>
        <p:nvSpPr>
          <p:cNvPr id="665" name="Google Shape;665;p94"/>
          <p:cNvSpPr txBox="1"/>
          <p:nvPr/>
        </p:nvSpPr>
        <p:spPr>
          <a:xfrm>
            <a:off x="4338988" y="2297625"/>
            <a:ext cx="4542300" cy="446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 sz="1700">
                <a:solidFill>
                  <a:schemeClr val="dk1"/>
                </a:solidFill>
                <a:latin typeface="Calibri"/>
                <a:ea typeface="Calibri"/>
                <a:cs typeface="Calibri"/>
                <a:sym typeface="Calibri"/>
              </a:rPr>
              <a:t>E.g. USC’s SC qubit lab has uploaded to Fabublox!</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95"/>
          <p:cNvSpPr txBox="1"/>
          <p:nvPr/>
        </p:nvSpPr>
        <p:spPr>
          <a:xfrm>
            <a:off x="1158450" y="58375"/>
            <a:ext cx="6827100" cy="397800"/>
          </a:xfrm>
          <a:prstGeom prst="rect">
            <a:avLst/>
          </a:prstGeom>
          <a:gradFill>
            <a:gsLst>
              <a:gs pos="0">
                <a:srgbClr val="00023A"/>
              </a:gs>
              <a:gs pos="50000">
                <a:srgbClr val="A53F5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None/>
            </a:pPr>
            <a:r>
              <a:rPr lang="en" sz="2000">
                <a:solidFill>
                  <a:srgbClr val="FFFFFF"/>
                </a:solidFill>
                <a:latin typeface="Calibri"/>
                <a:ea typeface="Calibri"/>
                <a:cs typeface="Calibri"/>
                <a:sym typeface="Calibri"/>
              </a:rPr>
              <a:t>Our open source device iteration workflow</a:t>
            </a:r>
            <a:endParaRPr b="1" sz="2000">
              <a:solidFill>
                <a:srgbClr val="FFFFFF"/>
              </a:solidFill>
              <a:latin typeface="Calibri"/>
              <a:ea typeface="Calibri"/>
              <a:cs typeface="Calibri"/>
              <a:sym typeface="Calibri"/>
            </a:endParaRPr>
          </a:p>
        </p:txBody>
      </p:sp>
      <p:sp>
        <p:nvSpPr>
          <p:cNvPr id="671" name="Google Shape;671;p95"/>
          <p:cNvSpPr txBox="1"/>
          <p:nvPr/>
        </p:nvSpPr>
        <p:spPr>
          <a:xfrm>
            <a:off x="274200" y="698325"/>
            <a:ext cx="4196700" cy="22518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120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Measurement: QICK qubit controller</a:t>
            </a:r>
            <a:endParaRPr sz="1700">
              <a:solidFill>
                <a:schemeClr val="dk1"/>
              </a:solidFill>
              <a:latin typeface="Calibri"/>
              <a:ea typeface="Calibri"/>
              <a:cs typeface="Calibri"/>
              <a:sym typeface="Calibri"/>
            </a:endParaRPr>
          </a:p>
          <a:p>
            <a:pPr indent="-336550" lvl="1" marL="9144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300+ users, 29 science papers published and counting</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Fab: Fabublox</a:t>
            </a:r>
            <a:endParaRPr sz="1700">
              <a:solidFill>
                <a:schemeClr val="dk1"/>
              </a:solidFill>
              <a:latin typeface="Calibri"/>
              <a:ea typeface="Calibri"/>
              <a:cs typeface="Calibri"/>
              <a:sym typeface="Calibri"/>
            </a:endParaRPr>
          </a:p>
          <a:p>
            <a:pPr indent="-336550" lvl="1" marL="9144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Open source fab recipe software</a:t>
            </a:r>
            <a:endParaRPr sz="1700">
              <a:solidFill>
                <a:schemeClr val="dk1"/>
              </a:solidFill>
              <a:latin typeface="Calibri"/>
              <a:ea typeface="Calibri"/>
              <a:cs typeface="Calibri"/>
              <a:sym typeface="Calibri"/>
            </a:endParaRPr>
          </a:p>
          <a:p>
            <a:pPr indent="-336550" lvl="1" marL="9144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CosmiQ group is a beta tester</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b="1" lang="en" sz="1700">
                <a:solidFill>
                  <a:schemeClr val="dk1"/>
                </a:solidFill>
                <a:latin typeface="Calibri"/>
                <a:ea typeface="Calibri"/>
                <a:cs typeface="Calibri"/>
                <a:sym typeface="Calibri"/>
              </a:rPr>
              <a:t>Design (we’ll focus here)</a:t>
            </a:r>
            <a:endParaRPr b="1" sz="1700">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96"/>
          <p:cNvSpPr txBox="1"/>
          <p:nvPr/>
        </p:nvSpPr>
        <p:spPr>
          <a:xfrm>
            <a:off x="1158450" y="58375"/>
            <a:ext cx="6827100" cy="397800"/>
          </a:xfrm>
          <a:prstGeom prst="rect">
            <a:avLst/>
          </a:prstGeom>
          <a:gradFill>
            <a:gsLst>
              <a:gs pos="0">
                <a:srgbClr val="00023A"/>
              </a:gs>
              <a:gs pos="50000">
                <a:srgbClr val="A53F5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None/>
            </a:pPr>
            <a:r>
              <a:rPr lang="en" sz="2000">
                <a:solidFill>
                  <a:srgbClr val="FFFFFF"/>
                </a:solidFill>
                <a:latin typeface="Calibri"/>
                <a:ea typeface="Calibri"/>
                <a:cs typeface="Calibri"/>
                <a:sym typeface="Calibri"/>
              </a:rPr>
              <a:t>Our open source device iteration workflow</a:t>
            </a:r>
            <a:endParaRPr b="1" sz="2000">
              <a:solidFill>
                <a:srgbClr val="FFFFFF"/>
              </a:solidFill>
              <a:latin typeface="Calibri"/>
              <a:ea typeface="Calibri"/>
              <a:cs typeface="Calibri"/>
              <a:sym typeface="Calibri"/>
            </a:endParaRPr>
          </a:p>
        </p:txBody>
      </p:sp>
      <p:sp>
        <p:nvSpPr>
          <p:cNvPr id="677" name="Google Shape;677;p96"/>
          <p:cNvSpPr txBox="1"/>
          <p:nvPr/>
        </p:nvSpPr>
        <p:spPr>
          <a:xfrm>
            <a:off x="274200" y="698325"/>
            <a:ext cx="4297800" cy="37566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1200"/>
              </a:spcBef>
              <a:spcAft>
                <a:spcPts val="0"/>
              </a:spcAft>
              <a:buClr>
                <a:srgbClr val="9E9E9E"/>
              </a:buClr>
              <a:buSzPts val="1700"/>
              <a:buFont typeface="Calibri"/>
              <a:buChar char="●"/>
            </a:pPr>
            <a:r>
              <a:rPr lang="en" sz="1700">
                <a:solidFill>
                  <a:srgbClr val="9E9E9E"/>
                </a:solidFill>
                <a:latin typeface="Calibri"/>
                <a:ea typeface="Calibri"/>
                <a:cs typeface="Calibri"/>
                <a:sym typeface="Calibri"/>
              </a:rPr>
              <a:t>Measurement: QICK qubit controller</a:t>
            </a:r>
            <a:endParaRPr sz="1700">
              <a:solidFill>
                <a:srgbClr val="9E9E9E"/>
              </a:solidFill>
              <a:latin typeface="Calibri"/>
              <a:ea typeface="Calibri"/>
              <a:cs typeface="Calibri"/>
              <a:sym typeface="Calibri"/>
            </a:endParaRPr>
          </a:p>
          <a:p>
            <a:pPr indent="-336550" lvl="1" marL="914400" rtl="0" algn="l">
              <a:lnSpc>
                <a:spcPct val="115000"/>
              </a:lnSpc>
              <a:spcBef>
                <a:spcPts val="0"/>
              </a:spcBef>
              <a:spcAft>
                <a:spcPts val="0"/>
              </a:spcAft>
              <a:buClr>
                <a:srgbClr val="9E9E9E"/>
              </a:buClr>
              <a:buSzPts val="1700"/>
              <a:buFont typeface="Calibri"/>
              <a:buChar char="○"/>
            </a:pPr>
            <a:r>
              <a:rPr lang="en" sz="1700">
                <a:solidFill>
                  <a:srgbClr val="9E9E9E"/>
                </a:solidFill>
                <a:latin typeface="Calibri"/>
                <a:ea typeface="Calibri"/>
                <a:cs typeface="Calibri"/>
                <a:sym typeface="Calibri"/>
              </a:rPr>
              <a:t>300+ users, 29 science papers published and counting</a:t>
            </a:r>
            <a:endParaRPr sz="1700">
              <a:solidFill>
                <a:srgbClr val="9E9E9E"/>
              </a:solidFill>
              <a:latin typeface="Calibri"/>
              <a:ea typeface="Calibri"/>
              <a:cs typeface="Calibri"/>
              <a:sym typeface="Calibri"/>
            </a:endParaRPr>
          </a:p>
          <a:p>
            <a:pPr indent="-336550" lvl="0" marL="457200" rtl="0" algn="l">
              <a:lnSpc>
                <a:spcPct val="115000"/>
              </a:lnSpc>
              <a:spcBef>
                <a:spcPts val="0"/>
              </a:spcBef>
              <a:spcAft>
                <a:spcPts val="0"/>
              </a:spcAft>
              <a:buClr>
                <a:srgbClr val="9E9E9E"/>
              </a:buClr>
              <a:buSzPts val="1700"/>
              <a:buFont typeface="Calibri"/>
              <a:buChar char="●"/>
            </a:pPr>
            <a:r>
              <a:rPr lang="en" sz="1700">
                <a:solidFill>
                  <a:srgbClr val="9E9E9E"/>
                </a:solidFill>
                <a:latin typeface="Calibri"/>
                <a:ea typeface="Calibri"/>
                <a:cs typeface="Calibri"/>
                <a:sym typeface="Calibri"/>
              </a:rPr>
              <a:t>Fab: Fabublox</a:t>
            </a:r>
            <a:endParaRPr sz="1700">
              <a:solidFill>
                <a:srgbClr val="9E9E9E"/>
              </a:solidFill>
              <a:latin typeface="Calibri"/>
              <a:ea typeface="Calibri"/>
              <a:cs typeface="Calibri"/>
              <a:sym typeface="Calibri"/>
            </a:endParaRPr>
          </a:p>
          <a:p>
            <a:pPr indent="-336550" lvl="1" marL="914400" rtl="0" algn="l">
              <a:lnSpc>
                <a:spcPct val="115000"/>
              </a:lnSpc>
              <a:spcBef>
                <a:spcPts val="0"/>
              </a:spcBef>
              <a:spcAft>
                <a:spcPts val="0"/>
              </a:spcAft>
              <a:buClr>
                <a:srgbClr val="9E9E9E"/>
              </a:buClr>
              <a:buSzPts val="1700"/>
              <a:buFont typeface="Calibri"/>
              <a:buChar char="○"/>
            </a:pPr>
            <a:r>
              <a:rPr lang="en" sz="1700">
                <a:solidFill>
                  <a:srgbClr val="9E9E9E"/>
                </a:solidFill>
                <a:latin typeface="Calibri"/>
                <a:ea typeface="Calibri"/>
                <a:cs typeface="Calibri"/>
                <a:sym typeface="Calibri"/>
              </a:rPr>
              <a:t>Open source fab recipe software</a:t>
            </a:r>
            <a:endParaRPr sz="1700">
              <a:solidFill>
                <a:srgbClr val="9E9E9E"/>
              </a:solidFill>
              <a:latin typeface="Calibri"/>
              <a:ea typeface="Calibri"/>
              <a:cs typeface="Calibri"/>
              <a:sym typeface="Calibri"/>
            </a:endParaRPr>
          </a:p>
          <a:p>
            <a:pPr indent="-336550" lvl="1" marL="914400" rtl="0" algn="l">
              <a:lnSpc>
                <a:spcPct val="115000"/>
              </a:lnSpc>
              <a:spcBef>
                <a:spcPts val="0"/>
              </a:spcBef>
              <a:spcAft>
                <a:spcPts val="0"/>
              </a:spcAft>
              <a:buClr>
                <a:srgbClr val="9E9E9E"/>
              </a:buClr>
              <a:buSzPts val="1700"/>
              <a:buFont typeface="Calibri"/>
              <a:buChar char="○"/>
            </a:pPr>
            <a:r>
              <a:rPr lang="en" sz="1700">
                <a:solidFill>
                  <a:srgbClr val="9E9E9E"/>
                </a:solidFill>
                <a:latin typeface="Calibri"/>
                <a:ea typeface="Calibri"/>
                <a:cs typeface="Calibri"/>
                <a:sym typeface="Calibri"/>
              </a:rPr>
              <a:t>CosmiQ group is a beta tester</a:t>
            </a:r>
            <a:endParaRPr sz="1700">
              <a:solidFill>
                <a:srgbClr val="9E9E9E"/>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b="1" lang="en" sz="1700">
                <a:solidFill>
                  <a:schemeClr val="dk1"/>
                </a:solidFill>
                <a:latin typeface="Calibri"/>
                <a:ea typeface="Calibri"/>
                <a:cs typeface="Calibri"/>
                <a:sym typeface="Calibri"/>
              </a:rPr>
              <a:t>Design (we’ll focus here)</a:t>
            </a:r>
            <a:endParaRPr b="1" sz="1700">
              <a:solidFill>
                <a:schemeClr val="dk1"/>
              </a:solidFill>
              <a:latin typeface="Calibri"/>
              <a:ea typeface="Calibri"/>
              <a:cs typeface="Calibri"/>
              <a:sym typeface="Calibri"/>
            </a:endParaRPr>
          </a:p>
          <a:p>
            <a:pPr indent="-336550" lvl="1" marL="9144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CosmiQ group has been a main developer for G4CMP, an open source tool developed by particle physicists for simulating particle scatters in materials/3D geometries</a:t>
            </a:r>
            <a:endParaRPr sz="1700">
              <a:solidFill>
                <a:schemeClr val="dk1"/>
              </a:solidFill>
              <a:latin typeface="Calibri"/>
              <a:ea typeface="Calibri"/>
              <a:cs typeface="Calibri"/>
              <a:sym typeface="Calibri"/>
            </a:endParaRPr>
          </a:p>
        </p:txBody>
      </p:sp>
      <p:pic>
        <p:nvPicPr>
          <p:cNvPr id="678" name="Google Shape;678;p96"/>
          <p:cNvPicPr preferRelativeResize="0"/>
          <p:nvPr/>
        </p:nvPicPr>
        <p:blipFill>
          <a:blip r:embed="rId3">
            <a:alphaModFix/>
          </a:blip>
          <a:stretch>
            <a:fillRect/>
          </a:stretch>
        </p:blipFill>
        <p:spPr>
          <a:xfrm>
            <a:off x="4685475" y="606462"/>
            <a:ext cx="3957101" cy="393057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97"/>
          <p:cNvSpPr txBox="1"/>
          <p:nvPr/>
        </p:nvSpPr>
        <p:spPr>
          <a:xfrm>
            <a:off x="1158450" y="58375"/>
            <a:ext cx="6827100" cy="397800"/>
          </a:xfrm>
          <a:prstGeom prst="rect">
            <a:avLst/>
          </a:prstGeom>
          <a:gradFill>
            <a:gsLst>
              <a:gs pos="0">
                <a:srgbClr val="00023A"/>
              </a:gs>
              <a:gs pos="50000">
                <a:srgbClr val="A53F5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None/>
            </a:pPr>
            <a:r>
              <a:rPr lang="en" sz="1800">
                <a:solidFill>
                  <a:srgbClr val="FFFFFF"/>
                </a:solidFill>
                <a:latin typeface="Calibri"/>
                <a:ea typeface="Calibri"/>
                <a:cs typeface="Calibri"/>
                <a:sym typeface="Calibri"/>
              </a:rPr>
              <a:t>G4CMP: open source tool that  simulates particle scatters in qubit chips</a:t>
            </a:r>
            <a:endParaRPr b="1" sz="1800">
              <a:solidFill>
                <a:srgbClr val="FFFFFF"/>
              </a:solidFill>
              <a:latin typeface="Calibri"/>
              <a:ea typeface="Calibri"/>
              <a:cs typeface="Calibri"/>
              <a:sym typeface="Calibri"/>
            </a:endParaRPr>
          </a:p>
        </p:txBody>
      </p:sp>
      <p:pic>
        <p:nvPicPr>
          <p:cNvPr id="684" name="Google Shape;684;p97"/>
          <p:cNvPicPr preferRelativeResize="0"/>
          <p:nvPr/>
        </p:nvPicPr>
        <p:blipFill>
          <a:blip r:embed="rId3">
            <a:alphaModFix/>
          </a:blip>
          <a:stretch>
            <a:fillRect/>
          </a:stretch>
        </p:blipFill>
        <p:spPr>
          <a:xfrm>
            <a:off x="152400" y="608575"/>
            <a:ext cx="6465403" cy="4382525"/>
          </a:xfrm>
          <a:prstGeom prst="rect">
            <a:avLst/>
          </a:prstGeom>
          <a:noFill/>
          <a:ln>
            <a:noFill/>
          </a:ln>
        </p:spPr>
      </p:pic>
      <p:pic>
        <p:nvPicPr>
          <p:cNvPr id="685" name="Google Shape;685;p97"/>
          <p:cNvPicPr preferRelativeResize="0"/>
          <p:nvPr/>
        </p:nvPicPr>
        <p:blipFill>
          <a:blip r:embed="rId4">
            <a:alphaModFix/>
          </a:blip>
          <a:stretch>
            <a:fillRect/>
          </a:stretch>
        </p:blipFill>
        <p:spPr>
          <a:xfrm>
            <a:off x="4157275" y="1629400"/>
            <a:ext cx="4534974" cy="288375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98"/>
          <p:cNvSpPr txBox="1"/>
          <p:nvPr/>
        </p:nvSpPr>
        <p:spPr>
          <a:xfrm>
            <a:off x="1158450" y="58375"/>
            <a:ext cx="6827100" cy="397800"/>
          </a:xfrm>
          <a:prstGeom prst="rect">
            <a:avLst/>
          </a:prstGeom>
          <a:gradFill>
            <a:gsLst>
              <a:gs pos="0">
                <a:srgbClr val="00023A"/>
              </a:gs>
              <a:gs pos="50000">
                <a:srgbClr val="A53F5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None/>
            </a:pPr>
            <a:r>
              <a:rPr lang="en" sz="1800">
                <a:solidFill>
                  <a:srgbClr val="FFFFFF"/>
                </a:solidFill>
                <a:latin typeface="Calibri"/>
                <a:ea typeface="Calibri"/>
                <a:cs typeface="Calibri"/>
                <a:sym typeface="Calibri"/>
              </a:rPr>
              <a:t>G4CMP: open source tool that  simulates particle scatters in qubit chips</a:t>
            </a:r>
            <a:endParaRPr b="1" sz="1800">
              <a:solidFill>
                <a:srgbClr val="FFFFFF"/>
              </a:solidFill>
              <a:latin typeface="Calibri"/>
              <a:ea typeface="Calibri"/>
              <a:cs typeface="Calibri"/>
              <a:sym typeface="Calibri"/>
            </a:endParaRPr>
          </a:p>
        </p:txBody>
      </p:sp>
      <p:pic>
        <p:nvPicPr>
          <p:cNvPr id="691" name="Google Shape;691;p98"/>
          <p:cNvPicPr preferRelativeResize="0"/>
          <p:nvPr/>
        </p:nvPicPr>
        <p:blipFill>
          <a:blip r:embed="rId3">
            <a:alphaModFix/>
          </a:blip>
          <a:stretch>
            <a:fillRect/>
          </a:stretch>
        </p:blipFill>
        <p:spPr>
          <a:xfrm>
            <a:off x="4572816" y="1268425"/>
            <a:ext cx="3682124" cy="3106024"/>
          </a:xfrm>
          <a:prstGeom prst="rect">
            <a:avLst/>
          </a:prstGeom>
          <a:noFill/>
          <a:ln>
            <a:noFill/>
          </a:ln>
        </p:spPr>
      </p:pic>
      <p:pic>
        <p:nvPicPr>
          <p:cNvPr id="692" name="Google Shape;692;p98"/>
          <p:cNvPicPr preferRelativeResize="0"/>
          <p:nvPr/>
        </p:nvPicPr>
        <p:blipFill>
          <a:blip r:embed="rId4">
            <a:alphaModFix/>
          </a:blip>
          <a:stretch>
            <a:fillRect/>
          </a:stretch>
        </p:blipFill>
        <p:spPr>
          <a:xfrm>
            <a:off x="889075" y="1004038"/>
            <a:ext cx="3491388" cy="3498064"/>
          </a:xfrm>
          <a:prstGeom prst="rect">
            <a:avLst/>
          </a:prstGeom>
          <a:noFill/>
          <a:ln>
            <a:noFill/>
          </a:ln>
        </p:spPr>
      </p:pic>
      <p:sp>
        <p:nvSpPr>
          <p:cNvPr id="693" name="Google Shape;693;p98"/>
          <p:cNvSpPr txBox="1"/>
          <p:nvPr/>
        </p:nvSpPr>
        <p:spPr>
          <a:xfrm>
            <a:off x="751525" y="583113"/>
            <a:ext cx="3766500" cy="446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 sz="1700">
                <a:solidFill>
                  <a:schemeClr val="dk1"/>
                </a:solidFill>
                <a:latin typeface="Calibri"/>
                <a:ea typeface="Calibri"/>
                <a:cs typeface="Calibri"/>
                <a:sym typeface="Calibri"/>
              </a:rPr>
              <a:t>G4CMP simulates a muon hitting a qubit</a:t>
            </a:r>
            <a:endParaRPr sz="1700">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99"/>
          <p:cNvSpPr txBox="1"/>
          <p:nvPr/>
        </p:nvSpPr>
        <p:spPr>
          <a:xfrm>
            <a:off x="1158450" y="58375"/>
            <a:ext cx="6827100" cy="397800"/>
          </a:xfrm>
          <a:prstGeom prst="rect">
            <a:avLst/>
          </a:prstGeom>
          <a:gradFill>
            <a:gsLst>
              <a:gs pos="0">
                <a:srgbClr val="00023A"/>
              </a:gs>
              <a:gs pos="50000">
                <a:srgbClr val="A53F5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None/>
            </a:pPr>
            <a:r>
              <a:rPr lang="en" sz="1800">
                <a:solidFill>
                  <a:srgbClr val="FFFFFF"/>
                </a:solidFill>
                <a:latin typeface="Calibri"/>
                <a:ea typeface="Calibri"/>
                <a:cs typeface="Calibri"/>
                <a:sym typeface="Calibri"/>
              </a:rPr>
              <a:t>G4CMP: open source tool that  simulates particle scatters in qubit chips</a:t>
            </a:r>
            <a:endParaRPr b="1" sz="1800">
              <a:solidFill>
                <a:srgbClr val="FFFFFF"/>
              </a:solidFill>
              <a:latin typeface="Calibri"/>
              <a:ea typeface="Calibri"/>
              <a:cs typeface="Calibri"/>
              <a:sym typeface="Calibri"/>
            </a:endParaRPr>
          </a:p>
        </p:txBody>
      </p:sp>
      <p:pic>
        <p:nvPicPr>
          <p:cNvPr id="699" name="Google Shape;699;p99"/>
          <p:cNvPicPr preferRelativeResize="0"/>
          <p:nvPr/>
        </p:nvPicPr>
        <p:blipFill>
          <a:blip r:embed="rId3">
            <a:alphaModFix/>
          </a:blip>
          <a:stretch>
            <a:fillRect/>
          </a:stretch>
        </p:blipFill>
        <p:spPr>
          <a:xfrm>
            <a:off x="1615300" y="585700"/>
            <a:ext cx="5913400" cy="3283975"/>
          </a:xfrm>
          <a:prstGeom prst="rect">
            <a:avLst/>
          </a:prstGeom>
          <a:noFill/>
          <a:ln>
            <a:noFill/>
          </a:ln>
        </p:spPr>
      </p:pic>
      <p:sp>
        <p:nvSpPr>
          <p:cNvPr id="700" name="Google Shape;700;p99"/>
          <p:cNvSpPr txBox="1"/>
          <p:nvPr/>
        </p:nvSpPr>
        <p:spPr>
          <a:xfrm>
            <a:off x="63750" y="3825725"/>
            <a:ext cx="90165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latin typeface="Calibri"/>
                <a:ea typeface="Calibri"/>
                <a:cs typeface="Calibri"/>
                <a:sym typeface="Calibri"/>
              </a:rPr>
              <a:t>G4CMP</a:t>
            </a:r>
            <a:r>
              <a:rPr lang="en" sz="1500">
                <a:latin typeface="Calibri"/>
                <a:ea typeface="Calibri"/>
                <a:cs typeface="Calibri"/>
                <a:sym typeface="Calibri"/>
              </a:rPr>
              <a:t> is used to estimate the sensitivity of different qubit device layouts to energy deposits</a:t>
            </a:r>
            <a:endParaRPr sz="1500">
              <a:latin typeface="Calibri"/>
              <a:ea typeface="Calibri"/>
              <a:cs typeface="Calibri"/>
              <a:sym typeface="Calibri"/>
            </a:endParaRPr>
          </a:p>
          <a:p>
            <a:pPr indent="0" lvl="0" marL="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100"/>
          <p:cNvSpPr txBox="1"/>
          <p:nvPr/>
        </p:nvSpPr>
        <p:spPr>
          <a:xfrm>
            <a:off x="1158450" y="58375"/>
            <a:ext cx="6827100" cy="397800"/>
          </a:xfrm>
          <a:prstGeom prst="rect">
            <a:avLst/>
          </a:prstGeom>
          <a:gradFill>
            <a:gsLst>
              <a:gs pos="0">
                <a:srgbClr val="00023A"/>
              </a:gs>
              <a:gs pos="50000">
                <a:srgbClr val="A53F5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None/>
            </a:pPr>
            <a:r>
              <a:rPr lang="en" sz="1800">
                <a:solidFill>
                  <a:srgbClr val="FFFFFF"/>
                </a:solidFill>
                <a:latin typeface="Calibri"/>
                <a:ea typeface="Calibri"/>
                <a:cs typeface="Calibri"/>
                <a:sym typeface="Calibri"/>
              </a:rPr>
              <a:t>G4CMP: open source tool that  simulates particle scatters in qubit chips</a:t>
            </a:r>
            <a:endParaRPr b="1" sz="1800">
              <a:solidFill>
                <a:srgbClr val="FFFFFF"/>
              </a:solidFill>
              <a:latin typeface="Calibri"/>
              <a:ea typeface="Calibri"/>
              <a:cs typeface="Calibri"/>
              <a:sym typeface="Calibri"/>
            </a:endParaRPr>
          </a:p>
        </p:txBody>
      </p:sp>
      <p:pic>
        <p:nvPicPr>
          <p:cNvPr id="706" name="Google Shape;706;p100"/>
          <p:cNvPicPr preferRelativeResize="0"/>
          <p:nvPr/>
        </p:nvPicPr>
        <p:blipFill>
          <a:blip r:embed="rId3">
            <a:alphaModFix/>
          </a:blip>
          <a:stretch>
            <a:fillRect/>
          </a:stretch>
        </p:blipFill>
        <p:spPr>
          <a:xfrm>
            <a:off x="1615300" y="585700"/>
            <a:ext cx="5913400" cy="3283975"/>
          </a:xfrm>
          <a:prstGeom prst="rect">
            <a:avLst/>
          </a:prstGeom>
          <a:noFill/>
          <a:ln>
            <a:noFill/>
          </a:ln>
        </p:spPr>
      </p:pic>
      <p:sp>
        <p:nvSpPr>
          <p:cNvPr id="707" name="Google Shape;707;p100"/>
          <p:cNvSpPr txBox="1"/>
          <p:nvPr/>
        </p:nvSpPr>
        <p:spPr>
          <a:xfrm>
            <a:off x="63750" y="3825725"/>
            <a:ext cx="90165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latin typeface="Calibri"/>
                <a:ea typeface="Calibri"/>
                <a:cs typeface="Calibri"/>
                <a:sym typeface="Calibri"/>
              </a:rPr>
              <a:t>G4CMP is used to estimate the sensitivity of different qubit device layouts to energy deposits</a:t>
            </a:r>
            <a:endParaRPr sz="1500">
              <a:latin typeface="Calibri"/>
              <a:ea typeface="Calibri"/>
              <a:cs typeface="Calibri"/>
              <a:sym typeface="Calibri"/>
            </a:endParaRPr>
          </a:p>
          <a:p>
            <a:pPr indent="0" lvl="0" marL="0" rtl="0" algn="ctr">
              <a:spcBef>
                <a:spcPts val="0"/>
              </a:spcBef>
              <a:spcAft>
                <a:spcPts val="0"/>
              </a:spcAft>
              <a:buNone/>
            </a:pPr>
            <a:r>
              <a:rPr lang="en" sz="1500">
                <a:latin typeface="Calibri"/>
                <a:ea typeface="Calibri"/>
                <a:cs typeface="Calibri"/>
                <a:sym typeface="Calibri"/>
              </a:rPr>
              <a:t>→ Some chip layouts (limited ground plane) are more efficient at sensing the phonons that result from a simulated dark matter particle hitting the chip substrate. Longer T1 improves sensitivity.</a:t>
            </a:r>
            <a:endParaRPr sz="1800">
              <a:solidFill>
                <a:schemeClr val="dk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cxnSp>
        <p:nvCxnSpPr>
          <p:cNvPr id="713" name="Google Shape;713;p101"/>
          <p:cNvCxnSpPr>
            <a:stCxn id="714" idx="0"/>
            <a:endCxn id="715" idx="0"/>
          </p:cNvCxnSpPr>
          <p:nvPr/>
        </p:nvCxnSpPr>
        <p:spPr>
          <a:xfrm rot="5400000">
            <a:off x="6095091" y="-1423176"/>
            <a:ext cx="58200" cy="4556100"/>
          </a:xfrm>
          <a:prstGeom prst="bentConnector3">
            <a:avLst>
              <a:gd fmla="val -203563" name="adj1"/>
            </a:avLst>
          </a:prstGeom>
          <a:noFill/>
          <a:ln cap="flat" cmpd="sng" w="9525">
            <a:solidFill>
              <a:srgbClr val="E67E22"/>
            </a:solidFill>
            <a:prstDash val="solid"/>
            <a:miter lim="800000"/>
            <a:headEnd len="sm" w="sm" type="none"/>
            <a:tailEnd len="med" w="med" type="triangle"/>
          </a:ln>
        </p:spPr>
      </p:cxnSp>
      <p:cxnSp>
        <p:nvCxnSpPr>
          <p:cNvPr id="716" name="Google Shape;716;p101"/>
          <p:cNvCxnSpPr>
            <a:stCxn id="714" idx="2"/>
            <a:endCxn id="717" idx="3"/>
          </p:cNvCxnSpPr>
          <p:nvPr/>
        </p:nvCxnSpPr>
        <p:spPr>
          <a:xfrm rot="5400000">
            <a:off x="7622841" y="1281174"/>
            <a:ext cx="558900" cy="999900"/>
          </a:xfrm>
          <a:prstGeom prst="bentConnector2">
            <a:avLst/>
          </a:prstGeom>
          <a:noFill/>
          <a:ln cap="flat" cmpd="sng" w="9525">
            <a:solidFill>
              <a:srgbClr val="E67E22"/>
            </a:solidFill>
            <a:prstDash val="solid"/>
            <a:miter lim="800000"/>
            <a:headEnd len="sm" w="sm" type="none"/>
            <a:tailEnd len="med" w="med" type="triangle"/>
          </a:ln>
        </p:spPr>
      </p:cxnSp>
      <p:sp>
        <p:nvSpPr>
          <p:cNvPr id="718" name="Google Shape;718;p101"/>
          <p:cNvSpPr txBox="1"/>
          <p:nvPr/>
        </p:nvSpPr>
        <p:spPr>
          <a:xfrm>
            <a:off x="5186923" y="499646"/>
            <a:ext cx="2355600" cy="245100"/>
          </a:xfrm>
          <a:prstGeom prst="rect">
            <a:avLst/>
          </a:prstGeom>
          <a:noFill/>
          <a:ln>
            <a:noFill/>
          </a:ln>
        </p:spPr>
        <p:txBody>
          <a:bodyPr anchorCtr="0" anchor="t" bIns="29825" lIns="59675" spcFirstLastPara="1" rIns="59675" wrap="square" tIns="29825">
            <a:spAutoFit/>
          </a:bodyPr>
          <a:lstStyle/>
          <a:p>
            <a:pPr indent="0" lvl="0" marL="0" marR="0" rtl="0" algn="l">
              <a:spcBef>
                <a:spcPts val="0"/>
              </a:spcBef>
              <a:spcAft>
                <a:spcPts val="0"/>
              </a:spcAft>
              <a:buNone/>
            </a:pPr>
            <a:r>
              <a:rPr i="0" lang="en" sz="1200" u="none" cap="none" strike="noStrike">
                <a:solidFill>
                  <a:srgbClr val="E67E22"/>
                </a:solidFill>
                <a:latin typeface="Calibri"/>
                <a:ea typeface="Calibri"/>
                <a:cs typeface="Calibri"/>
                <a:sym typeface="Calibri"/>
              </a:rPr>
              <a:t>Benchmark and Optimization</a:t>
            </a:r>
            <a:endParaRPr sz="900">
              <a:latin typeface="Calibri"/>
              <a:ea typeface="Calibri"/>
              <a:cs typeface="Calibri"/>
              <a:sym typeface="Calibri"/>
            </a:endParaRPr>
          </a:p>
        </p:txBody>
      </p:sp>
      <p:grpSp>
        <p:nvGrpSpPr>
          <p:cNvPr id="719" name="Google Shape;719;p101"/>
          <p:cNvGrpSpPr/>
          <p:nvPr/>
        </p:nvGrpSpPr>
        <p:grpSpPr>
          <a:xfrm>
            <a:off x="205710" y="4381567"/>
            <a:ext cx="1072854" cy="632250"/>
            <a:chOff x="16287237" y="17260462"/>
            <a:chExt cx="1609200" cy="1011600"/>
          </a:xfrm>
        </p:grpSpPr>
        <p:sp>
          <p:nvSpPr>
            <p:cNvPr id="720" name="Google Shape;720;p101"/>
            <p:cNvSpPr/>
            <p:nvPr/>
          </p:nvSpPr>
          <p:spPr>
            <a:xfrm>
              <a:off x="16287237" y="17260462"/>
              <a:ext cx="1609200" cy="1011600"/>
            </a:xfrm>
            <a:prstGeom prst="roundRect">
              <a:avLst>
                <a:gd fmla="val 16667" name="adj"/>
              </a:avLst>
            </a:prstGeom>
            <a:solidFill>
              <a:schemeClr val="accent4"/>
            </a:solidFill>
            <a:ln cap="flat" cmpd="sng" w="9525">
              <a:solidFill>
                <a:srgbClr val="064259"/>
              </a:solidFill>
              <a:prstDash val="solid"/>
              <a:miter lim="800000"/>
              <a:headEnd len="sm" w="sm" type="none"/>
              <a:tailEnd len="sm" w="sm" type="none"/>
            </a:ln>
          </p:spPr>
          <p:txBody>
            <a:bodyPr anchorCtr="0" anchor="ctr" bIns="29825" lIns="59675" spcFirstLastPara="1" rIns="59675" wrap="square" tIns="29825">
              <a:noAutofit/>
            </a:bodyPr>
            <a:lstStyle/>
            <a:p>
              <a:pPr indent="0" lvl="0" marL="0" marR="0" rtl="0" algn="ctr">
                <a:spcBef>
                  <a:spcPts val="0"/>
                </a:spcBef>
                <a:spcAft>
                  <a:spcPts val="0"/>
                </a:spcAft>
                <a:buNone/>
              </a:pPr>
              <a:r>
                <a:t/>
              </a:r>
              <a:endParaRPr b="0" i="0" sz="300" u="none" cap="none" strike="noStrike">
                <a:solidFill>
                  <a:schemeClr val="lt1"/>
                </a:solidFill>
                <a:latin typeface="Arial"/>
                <a:ea typeface="Arial"/>
                <a:cs typeface="Arial"/>
                <a:sym typeface="Arial"/>
              </a:endParaRPr>
            </a:p>
          </p:txBody>
        </p:sp>
        <p:cxnSp>
          <p:nvCxnSpPr>
            <p:cNvPr id="721" name="Google Shape;721;p101"/>
            <p:cNvCxnSpPr/>
            <p:nvPr/>
          </p:nvCxnSpPr>
          <p:spPr>
            <a:xfrm>
              <a:off x="16287237" y="17658648"/>
              <a:ext cx="1609200" cy="0"/>
            </a:xfrm>
            <a:prstGeom prst="straightConnector1">
              <a:avLst/>
            </a:prstGeom>
            <a:noFill/>
            <a:ln cap="flat" cmpd="sng" w="9525">
              <a:solidFill>
                <a:schemeClr val="accent1"/>
              </a:solidFill>
              <a:prstDash val="solid"/>
              <a:miter lim="800000"/>
              <a:headEnd len="sm" w="sm" type="none"/>
              <a:tailEnd len="sm" w="sm" type="none"/>
            </a:ln>
          </p:spPr>
        </p:cxnSp>
      </p:grpSp>
      <p:sp>
        <p:nvSpPr>
          <p:cNvPr id="722" name="Google Shape;722;p101"/>
          <p:cNvSpPr/>
          <p:nvPr/>
        </p:nvSpPr>
        <p:spPr>
          <a:xfrm>
            <a:off x="1759597" y="4386474"/>
            <a:ext cx="1072800" cy="622500"/>
          </a:xfrm>
          <a:prstGeom prst="foldedCorner">
            <a:avLst>
              <a:gd fmla="val 16667" name="adj"/>
            </a:avLst>
          </a:prstGeom>
          <a:solidFill>
            <a:srgbClr val="5C6BC0"/>
          </a:solidFill>
          <a:ln cap="flat" cmpd="sng" w="9525">
            <a:solidFill>
              <a:srgbClr val="082836"/>
            </a:solidFill>
            <a:prstDash val="solid"/>
            <a:miter lim="800000"/>
            <a:headEnd len="sm" w="sm" type="none"/>
            <a:tailEnd len="sm" w="sm" type="none"/>
          </a:ln>
        </p:spPr>
        <p:txBody>
          <a:bodyPr anchorCtr="0" anchor="ctr" bIns="29825" lIns="59675" spcFirstLastPara="1" rIns="59675" wrap="square" tIns="29825">
            <a:noAutofit/>
          </a:bodyPr>
          <a:lstStyle/>
          <a:p>
            <a:pPr indent="0" lvl="0" marL="0" marR="0" rtl="0" algn="ctr">
              <a:spcBef>
                <a:spcPts val="0"/>
              </a:spcBef>
              <a:spcAft>
                <a:spcPts val="0"/>
              </a:spcAft>
              <a:buNone/>
            </a:pPr>
            <a:r>
              <a:t/>
            </a:r>
            <a:endParaRPr b="0" i="0" sz="300" u="none" cap="none" strike="noStrike">
              <a:solidFill>
                <a:schemeClr val="lt1"/>
              </a:solidFill>
              <a:latin typeface="Arial"/>
              <a:ea typeface="Arial"/>
              <a:cs typeface="Arial"/>
              <a:sym typeface="Arial"/>
            </a:endParaRPr>
          </a:p>
        </p:txBody>
      </p:sp>
      <p:sp>
        <p:nvSpPr>
          <p:cNvPr id="723" name="Google Shape;723;p101"/>
          <p:cNvSpPr txBox="1"/>
          <p:nvPr/>
        </p:nvSpPr>
        <p:spPr>
          <a:xfrm>
            <a:off x="1828425" y="4438291"/>
            <a:ext cx="935100" cy="522000"/>
          </a:xfrm>
          <a:prstGeom prst="rect">
            <a:avLst/>
          </a:prstGeom>
          <a:noFill/>
          <a:ln>
            <a:noFill/>
          </a:ln>
        </p:spPr>
        <p:txBody>
          <a:bodyPr anchorCtr="0" anchor="t" bIns="29825" lIns="59675" spcFirstLastPara="1" rIns="59675" wrap="square" tIns="29825">
            <a:spAutoFit/>
          </a:bodyPr>
          <a:lstStyle/>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Chip and qubit layout</a:t>
            </a:r>
            <a:br>
              <a:rPr i="0" lang="en" sz="1000" u="none" cap="none" strike="noStrike">
                <a:solidFill>
                  <a:schemeClr val="lt2"/>
                </a:solidFill>
                <a:latin typeface="Calibri"/>
                <a:ea typeface="Calibri"/>
                <a:cs typeface="Calibri"/>
                <a:sym typeface="Calibri"/>
              </a:rPr>
            </a:br>
            <a:r>
              <a:rPr i="0" lang="en" sz="1000" u="none" cap="none" strike="noStrike">
                <a:solidFill>
                  <a:schemeClr val="lt2"/>
                </a:solidFill>
                <a:latin typeface="Calibri"/>
                <a:ea typeface="Calibri"/>
                <a:cs typeface="Calibri"/>
                <a:sym typeface="Calibri"/>
              </a:rPr>
              <a:t>GDS design</a:t>
            </a:r>
            <a:endParaRPr sz="900">
              <a:latin typeface="Calibri"/>
              <a:ea typeface="Calibri"/>
              <a:cs typeface="Calibri"/>
              <a:sym typeface="Calibri"/>
            </a:endParaRPr>
          </a:p>
        </p:txBody>
      </p:sp>
      <p:grpSp>
        <p:nvGrpSpPr>
          <p:cNvPr id="724" name="Google Shape;724;p101"/>
          <p:cNvGrpSpPr/>
          <p:nvPr/>
        </p:nvGrpSpPr>
        <p:grpSpPr>
          <a:xfrm>
            <a:off x="1759597" y="3522728"/>
            <a:ext cx="1072854" cy="632250"/>
            <a:chOff x="18649497" y="15890152"/>
            <a:chExt cx="1609200" cy="1011600"/>
          </a:xfrm>
        </p:grpSpPr>
        <p:sp>
          <p:nvSpPr>
            <p:cNvPr id="725" name="Google Shape;725;p101"/>
            <p:cNvSpPr/>
            <p:nvPr/>
          </p:nvSpPr>
          <p:spPr>
            <a:xfrm>
              <a:off x="18649497" y="15890152"/>
              <a:ext cx="1609200" cy="1011600"/>
            </a:xfrm>
            <a:prstGeom prst="roundRect">
              <a:avLst>
                <a:gd fmla="val 16667" name="adj"/>
              </a:avLst>
            </a:prstGeom>
            <a:solidFill>
              <a:schemeClr val="accent4"/>
            </a:solidFill>
            <a:ln cap="flat" cmpd="sng" w="9525">
              <a:solidFill>
                <a:srgbClr val="064259"/>
              </a:solidFill>
              <a:prstDash val="solid"/>
              <a:miter lim="800000"/>
              <a:headEnd len="sm" w="sm" type="none"/>
              <a:tailEnd len="sm" w="sm" type="none"/>
            </a:ln>
          </p:spPr>
          <p:txBody>
            <a:bodyPr anchorCtr="0" anchor="ctr" bIns="29825" lIns="59675" spcFirstLastPara="1" rIns="59675" wrap="square" tIns="29825">
              <a:noAutofit/>
            </a:bodyPr>
            <a:lstStyle/>
            <a:p>
              <a:pPr indent="0" lvl="0" marL="0" marR="0" rtl="0" algn="ctr">
                <a:spcBef>
                  <a:spcPts val="0"/>
                </a:spcBef>
                <a:spcAft>
                  <a:spcPts val="0"/>
                </a:spcAft>
                <a:buNone/>
              </a:pPr>
              <a:r>
                <a:t/>
              </a:r>
              <a:endParaRPr b="0" i="0" sz="300" u="none" cap="none" strike="noStrike">
                <a:solidFill>
                  <a:schemeClr val="lt1"/>
                </a:solidFill>
                <a:latin typeface="Arial"/>
                <a:ea typeface="Arial"/>
                <a:cs typeface="Arial"/>
                <a:sym typeface="Arial"/>
              </a:endParaRPr>
            </a:p>
          </p:txBody>
        </p:sp>
        <p:cxnSp>
          <p:nvCxnSpPr>
            <p:cNvPr id="726" name="Google Shape;726;p101"/>
            <p:cNvCxnSpPr/>
            <p:nvPr/>
          </p:nvCxnSpPr>
          <p:spPr>
            <a:xfrm>
              <a:off x="18649497" y="16288338"/>
              <a:ext cx="1609200" cy="0"/>
            </a:xfrm>
            <a:prstGeom prst="straightConnector1">
              <a:avLst/>
            </a:prstGeom>
            <a:noFill/>
            <a:ln cap="flat" cmpd="sng" w="9525">
              <a:solidFill>
                <a:schemeClr val="accent1"/>
              </a:solidFill>
              <a:prstDash val="solid"/>
              <a:miter lim="800000"/>
              <a:headEnd len="sm" w="sm" type="none"/>
              <a:tailEnd len="sm" w="sm" type="none"/>
            </a:ln>
          </p:spPr>
        </p:cxnSp>
      </p:grpSp>
      <p:sp>
        <p:nvSpPr>
          <p:cNvPr id="727" name="Google Shape;727;p101"/>
          <p:cNvSpPr/>
          <p:nvPr/>
        </p:nvSpPr>
        <p:spPr>
          <a:xfrm>
            <a:off x="3309535" y="3527636"/>
            <a:ext cx="1072800" cy="622500"/>
          </a:xfrm>
          <a:prstGeom prst="foldedCorner">
            <a:avLst>
              <a:gd fmla="val 16667" name="adj"/>
            </a:avLst>
          </a:prstGeom>
          <a:solidFill>
            <a:srgbClr val="5C6BC0"/>
          </a:solidFill>
          <a:ln cap="flat" cmpd="sng" w="9525">
            <a:solidFill>
              <a:srgbClr val="082836"/>
            </a:solidFill>
            <a:prstDash val="solid"/>
            <a:miter lim="800000"/>
            <a:headEnd len="sm" w="sm" type="none"/>
            <a:tailEnd len="sm" w="sm" type="none"/>
          </a:ln>
        </p:spPr>
        <p:txBody>
          <a:bodyPr anchorCtr="0" anchor="ctr" bIns="29825" lIns="59675" spcFirstLastPara="1" rIns="59675" wrap="square" tIns="29825">
            <a:noAutofit/>
          </a:bodyPr>
          <a:lstStyle/>
          <a:p>
            <a:pPr indent="0" lvl="0" marL="0" marR="0" rtl="0" algn="ctr">
              <a:spcBef>
                <a:spcPts val="0"/>
              </a:spcBef>
              <a:spcAft>
                <a:spcPts val="0"/>
              </a:spcAft>
              <a:buNone/>
            </a:pPr>
            <a:r>
              <a:t/>
            </a:r>
            <a:endParaRPr b="0" i="0" sz="300" u="none" cap="none" strike="noStrike">
              <a:solidFill>
                <a:schemeClr val="lt1"/>
              </a:solidFill>
              <a:latin typeface="Arial"/>
              <a:ea typeface="Arial"/>
              <a:cs typeface="Arial"/>
              <a:sym typeface="Arial"/>
            </a:endParaRPr>
          </a:p>
        </p:txBody>
      </p:sp>
      <p:sp>
        <p:nvSpPr>
          <p:cNvPr id="728" name="Google Shape;728;p101"/>
          <p:cNvSpPr txBox="1"/>
          <p:nvPr/>
        </p:nvSpPr>
        <p:spPr>
          <a:xfrm>
            <a:off x="3301200" y="3577850"/>
            <a:ext cx="1072800" cy="522000"/>
          </a:xfrm>
          <a:prstGeom prst="rect">
            <a:avLst/>
          </a:prstGeom>
          <a:noFill/>
          <a:ln>
            <a:noFill/>
          </a:ln>
        </p:spPr>
        <p:txBody>
          <a:bodyPr anchorCtr="0" anchor="t" bIns="29825" lIns="59675" spcFirstLastPara="1" rIns="59675" wrap="square" tIns="29825">
            <a:spAutoFit/>
          </a:bodyPr>
          <a:lstStyle/>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Lumped-element circuit model parameters</a:t>
            </a:r>
            <a:endParaRPr sz="900">
              <a:latin typeface="Calibri"/>
              <a:ea typeface="Calibri"/>
              <a:cs typeface="Calibri"/>
              <a:sym typeface="Calibri"/>
            </a:endParaRPr>
          </a:p>
        </p:txBody>
      </p:sp>
      <p:grpSp>
        <p:nvGrpSpPr>
          <p:cNvPr id="729" name="Google Shape;729;p101"/>
          <p:cNvGrpSpPr/>
          <p:nvPr/>
        </p:nvGrpSpPr>
        <p:grpSpPr>
          <a:xfrm>
            <a:off x="3309535" y="2630272"/>
            <a:ext cx="1072854" cy="632250"/>
            <a:chOff x="20941215" y="14512178"/>
            <a:chExt cx="1609200" cy="1011600"/>
          </a:xfrm>
        </p:grpSpPr>
        <p:sp>
          <p:nvSpPr>
            <p:cNvPr id="730" name="Google Shape;730;p101"/>
            <p:cNvSpPr/>
            <p:nvPr/>
          </p:nvSpPr>
          <p:spPr>
            <a:xfrm>
              <a:off x="20941215" y="14512178"/>
              <a:ext cx="1609200" cy="1011600"/>
            </a:xfrm>
            <a:prstGeom prst="roundRect">
              <a:avLst>
                <a:gd fmla="val 16667" name="adj"/>
              </a:avLst>
            </a:prstGeom>
            <a:solidFill>
              <a:schemeClr val="accent4"/>
            </a:solidFill>
            <a:ln cap="flat" cmpd="sng" w="9525">
              <a:solidFill>
                <a:srgbClr val="064259"/>
              </a:solidFill>
              <a:prstDash val="solid"/>
              <a:miter lim="800000"/>
              <a:headEnd len="sm" w="sm" type="none"/>
              <a:tailEnd len="sm" w="sm" type="none"/>
            </a:ln>
          </p:spPr>
          <p:txBody>
            <a:bodyPr anchorCtr="0" anchor="ctr" bIns="29825" lIns="59675" spcFirstLastPara="1" rIns="59675" wrap="square" tIns="29825">
              <a:noAutofit/>
            </a:bodyPr>
            <a:lstStyle/>
            <a:p>
              <a:pPr indent="0" lvl="0" marL="0" marR="0" rtl="0" algn="ctr">
                <a:spcBef>
                  <a:spcPts val="0"/>
                </a:spcBef>
                <a:spcAft>
                  <a:spcPts val="0"/>
                </a:spcAft>
                <a:buNone/>
              </a:pPr>
              <a:r>
                <a:t/>
              </a:r>
              <a:endParaRPr b="0" i="0" sz="300" u="none" cap="none" strike="noStrike">
                <a:solidFill>
                  <a:schemeClr val="lt1"/>
                </a:solidFill>
                <a:latin typeface="Arial"/>
                <a:ea typeface="Arial"/>
                <a:cs typeface="Arial"/>
                <a:sym typeface="Arial"/>
              </a:endParaRPr>
            </a:p>
          </p:txBody>
        </p:sp>
        <p:cxnSp>
          <p:nvCxnSpPr>
            <p:cNvPr id="731" name="Google Shape;731;p101"/>
            <p:cNvCxnSpPr/>
            <p:nvPr/>
          </p:nvCxnSpPr>
          <p:spPr>
            <a:xfrm>
              <a:off x="20941215" y="14910364"/>
              <a:ext cx="1609200" cy="0"/>
            </a:xfrm>
            <a:prstGeom prst="straightConnector1">
              <a:avLst/>
            </a:prstGeom>
            <a:noFill/>
            <a:ln cap="flat" cmpd="sng" w="9525">
              <a:solidFill>
                <a:schemeClr val="accent1"/>
              </a:solidFill>
              <a:prstDash val="solid"/>
              <a:miter lim="800000"/>
              <a:headEnd len="sm" w="sm" type="none"/>
              <a:tailEnd len="sm" w="sm" type="none"/>
            </a:ln>
          </p:spPr>
        </p:cxnSp>
      </p:grpSp>
      <p:sp>
        <p:nvSpPr>
          <p:cNvPr id="732" name="Google Shape;732;p101"/>
          <p:cNvSpPr/>
          <p:nvPr/>
        </p:nvSpPr>
        <p:spPr>
          <a:xfrm>
            <a:off x="4778183" y="2635179"/>
            <a:ext cx="1072800" cy="622500"/>
          </a:xfrm>
          <a:prstGeom prst="foldedCorner">
            <a:avLst>
              <a:gd fmla="val 16667" name="adj"/>
            </a:avLst>
          </a:prstGeom>
          <a:solidFill>
            <a:srgbClr val="5C6BC0"/>
          </a:solidFill>
          <a:ln cap="flat" cmpd="sng" w="9525">
            <a:solidFill>
              <a:srgbClr val="082836"/>
            </a:solidFill>
            <a:prstDash val="solid"/>
            <a:miter lim="800000"/>
            <a:headEnd len="sm" w="sm" type="none"/>
            <a:tailEnd len="sm" w="sm" type="none"/>
          </a:ln>
        </p:spPr>
        <p:txBody>
          <a:bodyPr anchorCtr="0" anchor="ctr" bIns="29825" lIns="59675" spcFirstLastPara="1" rIns="59675" wrap="square" tIns="29825">
            <a:noAutofit/>
          </a:bodyPr>
          <a:lstStyle/>
          <a:p>
            <a:pPr indent="0" lvl="0" marL="0" marR="0" rtl="0" algn="ctr">
              <a:spcBef>
                <a:spcPts val="0"/>
              </a:spcBef>
              <a:spcAft>
                <a:spcPts val="0"/>
              </a:spcAft>
              <a:buNone/>
            </a:pPr>
            <a:r>
              <a:t/>
            </a:r>
            <a:endParaRPr b="0" i="0" sz="300" u="none" cap="none" strike="noStrike">
              <a:solidFill>
                <a:schemeClr val="lt1"/>
              </a:solidFill>
              <a:latin typeface="Arial"/>
              <a:ea typeface="Arial"/>
              <a:cs typeface="Arial"/>
              <a:sym typeface="Arial"/>
            </a:endParaRPr>
          </a:p>
        </p:txBody>
      </p:sp>
      <p:sp>
        <p:nvSpPr>
          <p:cNvPr id="733" name="Google Shape;733;p101"/>
          <p:cNvSpPr txBox="1"/>
          <p:nvPr/>
        </p:nvSpPr>
        <p:spPr>
          <a:xfrm>
            <a:off x="4834438" y="2687009"/>
            <a:ext cx="960300" cy="522000"/>
          </a:xfrm>
          <a:prstGeom prst="rect">
            <a:avLst/>
          </a:prstGeom>
          <a:noFill/>
          <a:ln>
            <a:noFill/>
          </a:ln>
        </p:spPr>
        <p:txBody>
          <a:bodyPr anchorCtr="0" anchor="t" bIns="29825" lIns="59675" spcFirstLastPara="1" rIns="59675" wrap="square" tIns="29825">
            <a:spAutoFit/>
          </a:bodyPr>
          <a:lstStyle/>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Effective Hamiltonian model</a:t>
            </a:r>
            <a:endParaRPr sz="900">
              <a:latin typeface="Calibri"/>
              <a:ea typeface="Calibri"/>
              <a:cs typeface="Calibri"/>
              <a:sym typeface="Calibri"/>
            </a:endParaRPr>
          </a:p>
        </p:txBody>
      </p:sp>
      <p:grpSp>
        <p:nvGrpSpPr>
          <p:cNvPr id="734" name="Google Shape;734;p101"/>
          <p:cNvGrpSpPr/>
          <p:nvPr/>
        </p:nvGrpSpPr>
        <p:grpSpPr>
          <a:xfrm>
            <a:off x="4778183" y="1744475"/>
            <a:ext cx="1072854" cy="632250"/>
            <a:chOff x="23167639" y="13163340"/>
            <a:chExt cx="1609200" cy="1011600"/>
          </a:xfrm>
        </p:grpSpPr>
        <p:sp>
          <p:nvSpPr>
            <p:cNvPr id="735" name="Google Shape;735;p101"/>
            <p:cNvSpPr/>
            <p:nvPr/>
          </p:nvSpPr>
          <p:spPr>
            <a:xfrm>
              <a:off x="23167639" y="13163340"/>
              <a:ext cx="1609200" cy="1011600"/>
            </a:xfrm>
            <a:prstGeom prst="roundRect">
              <a:avLst>
                <a:gd fmla="val 16667" name="adj"/>
              </a:avLst>
            </a:prstGeom>
            <a:solidFill>
              <a:schemeClr val="accent4"/>
            </a:solidFill>
            <a:ln cap="flat" cmpd="sng" w="9525">
              <a:solidFill>
                <a:srgbClr val="064259"/>
              </a:solidFill>
              <a:prstDash val="solid"/>
              <a:miter lim="800000"/>
              <a:headEnd len="sm" w="sm" type="none"/>
              <a:tailEnd len="sm" w="sm" type="none"/>
            </a:ln>
          </p:spPr>
          <p:txBody>
            <a:bodyPr anchorCtr="0" anchor="ctr" bIns="29825" lIns="59675" spcFirstLastPara="1" rIns="59675" wrap="square" tIns="29825">
              <a:noAutofit/>
            </a:bodyPr>
            <a:lstStyle/>
            <a:p>
              <a:pPr indent="0" lvl="0" marL="0" marR="0" rtl="0" algn="ctr">
                <a:spcBef>
                  <a:spcPts val="0"/>
                </a:spcBef>
                <a:spcAft>
                  <a:spcPts val="0"/>
                </a:spcAft>
                <a:buNone/>
              </a:pPr>
              <a:r>
                <a:t/>
              </a:r>
              <a:endParaRPr b="0" i="0" sz="300" u="none" cap="none" strike="noStrike">
                <a:solidFill>
                  <a:schemeClr val="lt1"/>
                </a:solidFill>
                <a:latin typeface="Arial"/>
                <a:ea typeface="Arial"/>
                <a:cs typeface="Arial"/>
                <a:sym typeface="Arial"/>
              </a:endParaRPr>
            </a:p>
          </p:txBody>
        </p:sp>
        <p:cxnSp>
          <p:nvCxnSpPr>
            <p:cNvPr id="736" name="Google Shape;736;p101"/>
            <p:cNvCxnSpPr/>
            <p:nvPr/>
          </p:nvCxnSpPr>
          <p:spPr>
            <a:xfrm>
              <a:off x="23167639" y="13561526"/>
              <a:ext cx="1609200" cy="0"/>
            </a:xfrm>
            <a:prstGeom prst="straightConnector1">
              <a:avLst/>
            </a:prstGeom>
            <a:noFill/>
            <a:ln cap="flat" cmpd="sng" w="9525">
              <a:solidFill>
                <a:schemeClr val="accent1"/>
              </a:solidFill>
              <a:prstDash val="solid"/>
              <a:miter lim="800000"/>
              <a:headEnd len="sm" w="sm" type="none"/>
              <a:tailEnd len="sm" w="sm" type="none"/>
            </a:ln>
          </p:spPr>
        </p:cxnSp>
      </p:grpSp>
      <p:sp>
        <p:nvSpPr>
          <p:cNvPr id="717" name="Google Shape;717;p101"/>
          <p:cNvSpPr/>
          <p:nvPr/>
        </p:nvSpPr>
        <p:spPr>
          <a:xfrm>
            <a:off x="6329677" y="1749383"/>
            <a:ext cx="1072800" cy="622500"/>
          </a:xfrm>
          <a:prstGeom prst="foldedCorner">
            <a:avLst>
              <a:gd fmla="val 16667" name="adj"/>
            </a:avLst>
          </a:prstGeom>
          <a:solidFill>
            <a:srgbClr val="5C6BC0"/>
          </a:solidFill>
          <a:ln cap="flat" cmpd="sng" w="9525">
            <a:solidFill>
              <a:srgbClr val="082836"/>
            </a:solidFill>
            <a:prstDash val="solid"/>
            <a:miter lim="800000"/>
            <a:headEnd len="sm" w="sm" type="none"/>
            <a:tailEnd len="sm" w="sm" type="none"/>
          </a:ln>
        </p:spPr>
        <p:txBody>
          <a:bodyPr anchorCtr="0" anchor="ctr" bIns="29825" lIns="59675" spcFirstLastPara="1" rIns="59675" wrap="square" tIns="29825">
            <a:noAutofit/>
          </a:bodyPr>
          <a:lstStyle/>
          <a:p>
            <a:pPr indent="0" lvl="0" marL="0" marR="0" rtl="0" algn="ctr">
              <a:spcBef>
                <a:spcPts val="0"/>
              </a:spcBef>
              <a:spcAft>
                <a:spcPts val="0"/>
              </a:spcAft>
              <a:buNone/>
            </a:pPr>
            <a:r>
              <a:t/>
            </a:r>
            <a:endParaRPr b="0" i="0" sz="300" u="none" cap="none" strike="noStrike">
              <a:solidFill>
                <a:schemeClr val="lt1"/>
              </a:solidFill>
              <a:latin typeface="Arial"/>
              <a:ea typeface="Arial"/>
              <a:cs typeface="Arial"/>
              <a:sym typeface="Arial"/>
            </a:endParaRPr>
          </a:p>
        </p:txBody>
      </p:sp>
      <p:grpSp>
        <p:nvGrpSpPr>
          <p:cNvPr id="737" name="Google Shape;737;p101"/>
          <p:cNvGrpSpPr/>
          <p:nvPr/>
        </p:nvGrpSpPr>
        <p:grpSpPr>
          <a:xfrm>
            <a:off x="6277231" y="1893309"/>
            <a:ext cx="1177859" cy="397851"/>
            <a:chOff x="25394062" y="14718662"/>
            <a:chExt cx="1766700" cy="636562"/>
          </a:xfrm>
        </p:grpSpPr>
        <p:sp>
          <p:nvSpPr>
            <p:cNvPr id="738" name="Google Shape;738;p101"/>
            <p:cNvSpPr txBox="1"/>
            <p:nvPr/>
          </p:nvSpPr>
          <p:spPr>
            <a:xfrm>
              <a:off x="25394062" y="14718662"/>
              <a:ext cx="1766700" cy="342600"/>
            </a:xfrm>
            <a:prstGeom prst="rect">
              <a:avLst/>
            </a:prstGeom>
            <a:noFill/>
            <a:ln>
              <a:noFill/>
            </a:ln>
          </p:spPr>
          <p:txBody>
            <a:bodyPr anchorCtr="0" anchor="t" bIns="29825" lIns="59675" spcFirstLastPara="1" rIns="59675" wrap="square" tIns="29825">
              <a:spAutoFit/>
            </a:bodyPr>
            <a:lstStyle/>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Gate description</a:t>
              </a:r>
              <a:endParaRPr sz="900">
                <a:latin typeface="Calibri"/>
                <a:ea typeface="Calibri"/>
                <a:cs typeface="Calibri"/>
                <a:sym typeface="Calibri"/>
              </a:endParaRPr>
            </a:p>
          </p:txBody>
        </p:sp>
        <p:sp>
          <p:nvSpPr>
            <p:cNvPr id="739" name="Google Shape;739;p101"/>
            <p:cNvSpPr txBox="1"/>
            <p:nvPr/>
          </p:nvSpPr>
          <p:spPr>
            <a:xfrm>
              <a:off x="25394062" y="15012624"/>
              <a:ext cx="1766700" cy="342600"/>
            </a:xfrm>
            <a:prstGeom prst="rect">
              <a:avLst/>
            </a:prstGeom>
            <a:noFill/>
            <a:ln>
              <a:noFill/>
            </a:ln>
          </p:spPr>
          <p:txBody>
            <a:bodyPr anchorCtr="0" anchor="t" bIns="29825" lIns="59675" spcFirstLastPara="1" rIns="59675" wrap="square" tIns="29825">
              <a:spAutoFit/>
            </a:bodyPr>
            <a:lstStyle/>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Noise model</a:t>
              </a:r>
              <a:endParaRPr sz="900">
                <a:latin typeface="Calibri"/>
                <a:ea typeface="Calibri"/>
                <a:cs typeface="Calibri"/>
                <a:sym typeface="Calibri"/>
              </a:endParaRPr>
            </a:p>
          </p:txBody>
        </p:sp>
      </p:grpSp>
      <p:grpSp>
        <p:nvGrpSpPr>
          <p:cNvPr id="740" name="Google Shape;740;p101"/>
          <p:cNvGrpSpPr/>
          <p:nvPr/>
        </p:nvGrpSpPr>
        <p:grpSpPr>
          <a:xfrm>
            <a:off x="6329677" y="845881"/>
            <a:ext cx="1072854" cy="632250"/>
            <a:chOff x="25472728" y="11766421"/>
            <a:chExt cx="1609200" cy="1011600"/>
          </a:xfrm>
        </p:grpSpPr>
        <p:sp>
          <p:nvSpPr>
            <p:cNvPr id="741" name="Google Shape;741;p101"/>
            <p:cNvSpPr/>
            <p:nvPr/>
          </p:nvSpPr>
          <p:spPr>
            <a:xfrm>
              <a:off x="25472728" y="11766421"/>
              <a:ext cx="1609200" cy="1011600"/>
            </a:xfrm>
            <a:prstGeom prst="roundRect">
              <a:avLst>
                <a:gd fmla="val 16667" name="adj"/>
              </a:avLst>
            </a:prstGeom>
            <a:solidFill>
              <a:schemeClr val="accent4"/>
            </a:solidFill>
            <a:ln cap="flat" cmpd="sng" w="9525">
              <a:solidFill>
                <a:srgbClr val="064259"/>
              </a:solidFill>
              <a:prstDash val="solid"/>
              <a:miter lim="800000"/>
              <a:headEnd len="sm" w="sm" type="none"/>
              <a:tailEnd len="sm" w="sm" type="none"/>
            </a:ln>
          </p:spPr>
          <p:txBody>
            <a:bodyPr anchorCtr="0" anchor="ctr" bIns="29825" lIns="59675" spcFirstLastPara="1" rIns="59675" wrap="square" tIns="29825">
              <a:noAutofit/>
            </a:bodyPr>
            <a:lstStyle/>
            <a:p>
              <a:pPr indent="0" lvl="0" marL="0" marR="0" rtl="0" algn="ctr">
                <a:spcBef>
                  <a:spcPts val="0"/>
                </a:spcBef>
                <a:spcAft>
                  <a:spcPts val="0"/>
                </a:spcAft>
                <a:buNone/>
              </a:pPr>
              <a:r>
                <a:t/>
              </a:r>
              <a:endParaRPr b="0" i="0" sz="300" u="none" cap="none" strike="noStrike">
                <a:solidFill>
                  <a:schemeClr val="lt1"/>
                </a:solidFill>
                <a:latin typeface="Arial"/>
                <a:ea typeface="Arial"/>
                <a:cs typeface="Arial"/>
                <a:sym typeface="Arial"/>
              </a:endParaRPr>
            </a:p>
          </p:txBody>
        </p:sp>
        <p:cxnSp>
          <p:nvCxnSpPr>
            <p:cNvPr id="742" name="Google Shape;742;p101"/>
            <p:cNvCxnSpPr/>
            <p:nvPr/>
          </p:nvCxnSpPr>
          <p:spPr>
            <a:xfrm>
              <a:off x="25472728" y="12164607"/>
              <a:ext cx="1609200" cy="0"/>
            </a:xfrm>
            <a:prstGeom prst="straightConnector1">
              <a:avLst/>
            </a:prstGeom>
            <a:noFill/>
            <a:ln cap="flat" cmpd="sng" w="9525">
              <a:solidFill>
                <a:schemeClr val="accent1"/>
              </a:solidFill>
              <a:prstDash val="solid"/>
              <a:miter lim="800000"/>
              <a:headEnd len="sm" w="sm" type="none"/>
              <a:tailEnd len="sm" w="sm" type="none"/>
            </a:ln>
          </p:spPr>
        </p:cxnSp>
      </p:grpSp>
      <p:sp>
        <p:nvSpPr>
          <p:cNvPr id="743" name="Google Shape;743;p101"/>
          <p:cNvSpPr/>
          <p:nvPr/>
        </p:nvSpPr>
        <p:spPr>
          <a:xfrm>
            <a:off x="3272924" y="4415195"/>
            <a:ext cx="1146000" cy="564900"/>
          </a:xfrm>
          <a:prstGeom prst="roundRect">
            <a:avLst>
              <a:gd fmla="val 16667" name="adj"/>
            </a:avLst>
          </a:prstGeom>
          <a:solidFill>
            <a:srgbClr val="2F2073"/>
          </a:solidFill>
          <a:ln cap="flat" cmpd="sng" w="9525">
            <a:solidFill>
              <a:srgbClr val="082836"/>
            </a:solidFill>
            <a:prstDash val="solid"/>
            <a:miter lim="800000"/>
            <a:headEnd len="sm" w="sm" type="none"/>
            <a:tailEnd len="sm" w="sm" type="none"/>
          </a:ln>
        </p:spPr>
        <p:txBody>
          <a:bodyPr anchorCtr="0" anchor="ctr" bIns="29825" lIns="59675" spcFirstLastPara="1" rIns="59675" wrap="square" tIns="29825">
            <a:noAutofit/>
          </a:bodyPr>
          <a:lstStyle/>
          <a:p>
            <a:pPr indent="0" lvl="0" marL="0" marR="0" rtl="0" algn="ctr">
              <a:spcBef>
                <a:spcPts val="0"/>
              </a:spcBef>
              <a:spcAft>
                <a:spcPts val="0"/>
              </a:spcAft>
              <a:buNone/>
            </a:pPr>
            <a:r>
              <a:t/>
            </a:r>
            <a:endParaRPr b="0" i="0" sz="1200" u="none" cap="none" strike="noStrike">
              <a:solidFill>
                <a:schemeClr val="lt1"/>
              </a:solidFill>
              <a:latin typeface="Arial"/>
              <a:ea typeface="Arial"/>
              <a:cs typeface="Arial"/>
              <a:sym typeface="Arial"/>
            </a:endParaRPr>
          </a:p>
        </p:txBody>
      </p:sp>
      <p:sp>
        <p:nvSpPr>
          <p:cNvPr id="744" name="Google Shape;744;p101"/>
          <p:cNvSpPr txBox="1"/>
          <p:nvPr/>
        </p:nvSpPr>
        <p:spPr>
          <a:xfrm>
            <a:off x="3378345" y="4591892"/>
            <a:ext cx="935100" cy="214200"/>
          </a:xfrm>
          <a:prstGeom prst="rect">
            <a:avLst/>
          </a:prstGeom>
          <a:noFill/>
          <a:ln>
            <a:noFill/>
          </a:ln>
        </p:spPr>
        <p:txBody>
          <a:bodyPr anchorCtr="0" anchor="t" bIns="29825" lIns="59675" spcFirstLastPara="1" rIns="59675" wrap="square" tIns="29825">
            <a:spAutoFit/>
          </a:bodyPr>
          <a:lstStyle/>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SQuADDS</a:t>
            </a:r>
            <a:endParaRPr i="0" sz="1000" u="none" cap="none" strike="noStrike">
              <a:solidFill>
                <a:schemeClr val="lt2"/>
              </a:solidFill>
              <a:latin typeface="Calibri"/>
              <a:ea typeface="Calibri"/>
              <a:cs typeface="Calibri"/>
              <a:sym typeface="Calibri"/>
            </a:endParaRPr>
          </a:p>
        </p:txBody>
      </p:sp>
      <p:cxnSp>
        <p:nvCxnSpPr>
          <p:cNvPr id="745" name="Google Shape;745;p101"/>
          <p:cNvCxnSpPr>
            <a:stCxn id="722" idx="3"/>
            <a:endCxn id="743" idx="1"/>
          </p:cNvCxnSpPr>
          <p:nvPr/>
        </p:nvCxnSpPr>
        <p:spPr>
          <a:xfrm>
            <a:off x="2832397" y="4697724"/>
            <a:ext cx="440400" cy="0"/>
          </a:xfrm>
          <a:prstGeom prst="straightConnector1">
            <a:avLst/>
          </a:prstGeom>
          <a:noFill/>
          <a:ln cap="flat" cmpd="sng" w="9525">
            <a:solidFill>
              <a:srgbClr val="2F2073"/>
            </a:solidFill>
            <a:prstDash val="solid"/>
            <a:miter lim="800000"/>
            <a:headEnd len="med" w="med" type="triangle"/>
            <a:tailEnd len="med" w="med" type="triangle"/>
          </a:ln>
        </p:spPr>
      </p:cxnSp>
      <p:cxnSp>
        <p:nvCxnSpPr>
          <p:cNvPr id="746" name="Google Shape;746;p101"/>
          <p:cNvCxnSpPr>
            <a:stCxn id="743" idx="0"/>
            <a:endCxn id="727" idx="2"/>
          </p:cNvCxnSpPr>
          <p:nvPr/>
        </p:nvCxnSpPr>
        <p:spPr>
          <a:xfrm rot="10800000">
            <a:off x="3845924" y="4149995"/>
            <a:ext cx="0" cy="265200"/>
          </a:xfrm>
          <a:prstGeom prst="straightConnector1">
            <a:avLst/>
          </a:prstGeom>
          <a:noFill/>
          <a:ln cap="flat" cmpd="sng" w="9525">
            <a:solidFill>
              <a:srgbClr val="2F2073"/>
            </a:solidFill>
            <a:prstDash val="solid"/>
            <a:miter lim="800000"/>
            <a:headEnd len="med" w="med" type="triangle"/>
            <a:tailEnd len="med" w="med" type="triangle"/>
          </a:ln>
        </p:spPr>
      </p:cxnSp>
      <p:cxnSp>
        <p:nvCxnSpPr>
          <p:cNvPr id="747" name="Google Shape;747;p101"/>
          <p:cNvCxnSpPr>
            <a:stCxn id="743" idx="3"/>
            <a:endCxn id="732" idx="2"/>
          </p:cNvCxnSpPr>
          <p:nvPr/>
        </p:nvCxnSpPr>
        <p:spPr>
          <a:xfrm flipH="1" rot="10800000">
            <a:off x="4418924" y="3257645"/>
            <a:ext cx="895800" cy="1440000"/>
          </a:xfrm>
          <a:prstGeom prst="bentConnector2">
            <a:avLst/>
          </a:prstGeom>
          <a:noFill/>
          <a:ln cap="flat" cmpd="sng" w="9525">
            <a:solidFill>
              <a:srgbClr val="2F2073"/>
            </a:solidFill>
            <a:prstDash val="dash"/>
            <a:miter lim="800000"/>
            <a:headEnd len="med" w="med" type="triangle"/>
            <a:tailEnd len="med" w="med" type="triangle"/>
          </a:ln>
        </p:spPr>
      </p:cxnSp>
      <p:sp>
        <p:nvSpPr>
          <p:cNvPr id="748" name="Google Shape;748;p101"/>
          <p:cNvSpPr/>
          <p:nvPr/>
        </p:nvSpPr>
        <p:spPr>
          <a:xfrm>
            <a:off x="3281097" y="1782501"/>
            <a:ext cx="1129800" cy="556200"/>
          </a:xfrm>
          <a:prstGeom prst="rect">
            <a:avLst/>
          </a:prstGeom>
          <a:solidFill>
            <a:srgbClr val="009051"/>
          </a:solidFill>
          <a:ln cap="flat" cmpd="sng" w="9525">
            <a:solidFill>
              <a:srgbClr val="082836"/>
            </a:solidFill>
            <a:prstDash val="solid"/>
            <a:miter lim="800000"/>
            <a:headEnd len="sm" w="sm" type="none"/>
            <a:tailEnd len="sm" w="sm" type="none"/>
          </a:ln>
        </p:spPr>
        <p:txBody>
          <a:bodyPr anchorCtr="0" anchor="ctr" bIns="29825" lIns="59675" spcFirstLastPara="1" rIns="59675" wrap="square" tIns="29825">
            <a:noAutofit/>
          </a:bodyPr>
          <a:lstStyle/>
          <a:p>
            <a:pPr indent="0" lvl="0" marL="0" marR="0" rtl="0" algn="ctr">
              <a:spcBef>
                <a:spcPts val="0"/>
              </a:spcBef>
              <a:spcAft>
                <a:spcPts val="0"/>
              </a:spcAft>
              <a:buNone/>
            </a:pPr>
            <a:r>
              <a:t/>
            </a:r>
            <a:endParaRPr b="0" i="0" sz="1200" u="none" cap="none" strike="noStrike">
              <a:solidFill>
                <a:schemeClr val="lt1"/>
              </a:solidFill>
              <a:latin typeface="Arial"/>
              <a:ea typeface="Arial"/>
              <a:cs typeface="Arial"/>
              <a:sym typeface="Arial"/>
            </a:endParaRPr>
          </a:p>
        </p:txBody>
      </p:sp>
      <p:sp>
        <p:nvSpPr>
          <p:cNvPr id="749" name="Google Shape;749;p101"/>
          <p:cNvSpPr txBox="1"/>
          <p:nvPr/>
        </p:nvSpPr>
        <p:spPr>
          <a:xfrm>
            <a:off x="3309535" y="1858620"/>
            <a:ext cx="1072800" cy="429600"/>
          </a:xfrm>
          <a:prstGeom prst="rect">
            <a:avLst/>
          </a:prstGeom>
          <a:noFill/>
          <a:ln>
            <a:noFill/>
          </a:ln>
        </p:spPr>
        <p:txBody>
          <a:bodyPr anchorCtr="0" anchor="t" bIns="29825" lIns="59675" spcFirstLastPara="1" rIns="59675" wrap="square" tIns="29825">
            <a:spAutoFit/>
          </a:bodyPr>
          <a:lstStyle/>
          <a:p>
            <a:pPr indent="0" lvl="0" marL="0" marR="0" rtl="0" algn="ctr">
              <a:spcBef>
                <a:spcPts val="0"/>
              </a:spcBef>
              <a:spcAft>
                <a:spcPts val="0"/>
              </a:spcAft>
              <a:buNone/>
            </a:pPr>
            <a:r>
              <a:rPr i="0" lang="en" sz="1200" u="none" cap="none" strike="noStrike">
                <a:solidFill>
                  <a:schemeClr val="lt2"/>
                </a:solidFill>
                <a:latin typeface="Calibri"/>
                <a:ea typeface="Calibri"/>
                <a:cs typeface="Calibri"/>
                <a:sym typeface="Calibri"/>
              </a:rPr>
              <a:t>Gate pulse profiles</a:t>
            </a:r>
            <a:endParaRPr sz="900">
              <a:latin typeface="Calibri"/>
              <a:ea typeface="Calibri"/>
              <a:cs typeface="Calibri"/>
              <a:sym typeface="Calibri"/>
            </a:endParaRPr>
          </a:p>
        </p:txBody>
      </p:sp>
      <p:sp>
        <p:nvSpPr>
          <p:cNvPr id="750" name="Google Shape;750;p101"/>
          <p:cNvSpPr/>
          <p:nvPr/>
        </p:nvSpPr>
        <p:spPr>
          <a:xfrm>
            <a:off x="1611749" y="883900"/>
            <a:ext cx="1249200" cy="556200"/>
          </a:xfrm>
          <a:prstGeom prst="rect">
            <a:avLst/>
          </a:prstGeom>
          <a:solidFill>
            <a:srgbClr val="009051"/>
          </a:solidFill>
          <a:ln cap="flat" cmpd="sng" w="9525">
            <a:solidFill>
              <a:srgbClr val="082836"/>
            </a:solidFill>
            <a:prstDash val="solid"/>
            <a:miter lim="800000"/>
            <a:headEnd len="sm" w="sm" type="none"/>
            <a:tailEnd len="sm" w="sm" type="none"/>
          </a:ln>
        </p:spPr>
        <p:txBody>
          <a:bodyPr anchorCtr="0" anchor="ctr" bIns="29825" lIns="59675" spcFirstLastPara="1" rIns="59675" wrap="square" tIns="29825">
            <a:noAutofit/>
          </a:bodyPr>
          <a:lstStyle/>
          <a:p>
            <a:pPr indent="0" lvl="0" marL="0" marR="0" rtl="0" algn="ctr">
              <a:spcBef>
                <a:spcPts val="0"/>
              </a:spcBef>
              <a:spcAft>
                <a:spcPts val="0"/>
              </a:spcAft>
              <a:buNone/>
            </a:pPr>
            <a:r>
              <a:t/>
            </a:r>
            <a:endParaRPr b="0" i="0" sz="1200" u="none" cap="none" strike="noStrike">
              <a:solidFill>
                <a:schemeClr val="lt1"/>
              </a:solidFill>
              <a:latin typeface="Arial"/>
              <a:ea typeface="Arial"/>
              <a:cs typeface="Arial"/>
              <a:sym typeface="Arial"/>
            </a:endParaRPr>
          </a:p>
        </p:txBody>
      </p:sp>
      <p:sp>
        <p:nvSpPr>
          <p:cNvPr id="751" name="Google Shape;751;p101"/>
          <p:cNvSpPr txBox="1"/>
          <p:nvPr/>
        </p:nvSpPr>
        <p:spPr>
          <a:xfrm>
            <a:off x="1611605" y="974668"/>
            <a:ext cx="1249200" cy="368100"/>
          </a:xfrm>
          <a:prstGeom prst="rect">
            <a:avLst/>
          </a:prstGeom>
          <a:noFill/>
          <a:ln>
            <a:noFill/>
          </a:ln>
        </p:spPr>
        <p:txBody>
          <a:bodyPr anchorCtr="0" anchor="t" bIns="29825" lIns="59675" spcFirstLastPara="1" rIns="59675" wrap="square" tIns="29825">
            <a:spAutoFit/>
          </a:bodyPr>
          <a:lstStyle/>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Quantum algorithms and applications</a:t>
            </a:r>
            <a:endParaRPr sz="900">
              <a:latin typeface="Calibri"/>
              <a:ea typeface="Calibri"/>
              <a:cs typeface="Calibri"/>
              <a:sym typeface="Calibri"/>
            </a:endParaRPr>
          </a:p>
        </p:txBody>
      </p:sp>
      <p:sp>
        <p:nvSpPr>
          <p:cNvPr id="715" name="Google Shape;715;p101"/>
          <p:cNvSpPr/>
          <p:nvPr/>
        </p:nvSpPr>
        <p:spPr>
          <a:xfrm>
            <a:off x="3281097" y="883907"/>
            <a:ext cx="1129800" cy="556200"/>
          </a:xfrm>
          <a:prstGeom prst="rect">
            <a:avLst/>
          </a:prstGeom>
          <a:solidFill>
            <a:srgbClr val="009051"/>
          </a:solidFill>
          <a:ln cap="flat" cmpd="sng" w="9525">
            <a:solidFill>
              <a:srgbClr val="082836"/>
            </a:solidFill>
            <a:prstDash val="solid"/>
            <a:miter lim="800000"/>
            <a:headEnd len="sm" w="sm" type="none"/>
            <a:tailEnd len="sm" w="sm" type="none"/>
          </a:ln>
        </p:spPr>
        <p:txBody>
          <a:bodyPr anchorCtr="0" anchor="ctr" bIns="29825" lIns="59675" spcFirstLastPara="1" rIns="59675" wrap="square" tIns="29825">
            <a:noAutofit/>
          </a:bodyPr>
          <a:lstStyle/>
          <a:p>
            <a:pPr indent="0" lvl="0" marL="0" marR="0" rtl="0" algn="ctr">
              <a:spcBef>
                <a:spcPts val="0"/>
              </a:spcBef>
              <a:spcAft>
                <a:spcPts val="0"/>
              </a:spcAft>
              <a:buNone/>
            </a:pPr>
            <a:r>
              <a:t/>
            </a:r>
            <a:endParaRPr b="0" i="0" sz="1200" u="none" cap="none" strike="noStrike">
              <a:solidFill>
                <a:schemeClr val="lt1"/>
              </a:solidFill>
              <a:latin typeface="Arial"/>
              <a:ea typeface="Arial"/>
              <a:cs typeface="Arial"/>
              <a:sym typeface="Arial"/>
            </a:endParaRPr>
          </a:p>
        </p:txBody>
      </p:sp>
      <p:sp>
        <p:nvSpPr>
          <p:cNvPr id="752" name="Google Shape;752;p101"/>
          <p:cNvSpPr txBox="1"/>
          <p:nvPr/>
        </p:nvSpPr>
        <p:spPr>
          <a:xfrm>
            <a:off x="3336181" y="977327"/>
            <a:ext cx="1002900" cy="368100"/>
          </a:xfrm>
          <a:prstGeom prst="rect">
            <a:avLst/>
          </a:prstGeom>
          <a:noFill/>
          <a:ln>
            <a:noFill/>
          </a:ln>
        </p:spPr>
        <p:txBody>
          <a:bodyPr anchorCtr="0" anchor="t" bIns="29825" lIns="59675" spcFirstLastPara="1" rIns="59675" wrap="square" tIns="29825">
            <a:spAutoFit/>
          </a:bodyPr>
          <a:lstStyle/>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Quantum circuits</a:t>
            </a:r>
            <a:endParaRPr sz="900">
              <a:latin typeface="Calibri"/>
              <a:ea typeface="Calibri"/>
              <a:cs typeface="Calibri"/>
              <a:sym typeface="Calibri"/>
            </a:endParaRPr>
          </a:p>
        </p:txBody>
      </p:sp>
      <p:sp>
        <p:nvSpPr>
          <p:cNvPr id="753" name="Google Shape;753;p101"/>
          <p:cNvSpPr/>
          <p:nvPr/>
        </p:nvSpPr>
        <p:spPr>
          <a:xfrm>
            <a:off x="4749745" y="883907"/>
            <a:ext cx="1129800" cy="556200"/>
          </a:xfrm>
          <a:prstGeom prst="rect">
            <a:avLst/>
          </a:prstGeom>
          <a:solidFill>
            <a:srgbClr val="009051"/>
          </a:solidFill>
          <a:ln cap="flat" cmpd="sng" w="9525">
            <a:solidFill>
              <a:srgbClr val="082836"/>
            </a:solidFill>
            <a:prstDash val="solid"/>
            <a:miter lim="800000"/>
            <a:headEnd len="sm" w="sm" type="none"/>
            <a:tailEnd len="sm" w="sm" type="none"/>
          </a:ln>
        </p:spPr>
        <p:txBody>
          <a:bodyPr anchorCtr="0" anchor="ctr" bIns="29825" lIns="59675" spcFirstLastPara="1" rIns="59675" wrap="square" tIns="29825">
            <a:noAutofit/>
          </a:bodyPr>
          <a:lstStyle/>
          <a:p>
            <a:pPr indent="0" lvl="0" marL="0" marR="0" rtl="0" algn="ctr">
              <a:spcBef>
                <a:spcPts val="0"/>
              </a:spcBef>
              <a:spcAft>
                <a:spcPts val="0"/>
              </a:spcAft>
              <a:buNone/>
            </a:pPr>
            <a:r>
              <a:t/>
            </a:r>
            <a:endParaRPr b="0" i="0" sz="1200" u="none" cap="none" strike="noStrike">
              <a:solidFill>
                <a:schemeClr val="lt1"/>
              </a:solidFill>
              <a:latin typeface="Arial"/>
              <a:ea typeface="Arial"/>
              <a:cs typeface="Arial"/>
              <a:sym typeface="Arial"/>
            </a:endParaRPr>
          </a:p>
        </p:txBody>
      </p:sp>
      <p:sp>
        <p:nvSpPr>
          <p:cNvPr id="754" name="Google Shape;754;p101"/>
          <p:cNvSpPr txBox="1"/>
          <p:nvPr/>
        </p:nvSpPr>
        <p:spPr>
          <a:xfrm>
            <a:off x="4813190" y="974681"/>
            <a:ext cx="1002900" cy="368100"/>
          </a:xfrm>
          <a:prstGeom prst="rect">
            <a:avLst/>
          </a:prstGeom>
          <a:noFill/>
          <a:ln>
            <a:noFill/>
          </a:ln>
        </p:spPr>
        <p:txBody>
          <a:bodyPr anchorCtr="0" anchor="t" bIns="29825" lIns="59675" spcFirstLastPara="1" rIns="59675" wrap="square" tIns="29825">
            <a:spAutoFit/>
          </a:bodyPr>
          <a:lstStyle/>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QASM</a:t>
            </a:r>
            <a:endParaRPr sz="900">
              <a:latin typeface="Calibri"/>
              <a:ea typeface="Calibri"/>
              <a:cs typeface="Calibri"/>
              <a:sym typeface="Calibri"/>
            </a:endParaRPr>
          </a:p>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QIR</a:t>
            </a:r>
            <a:endParaRPr sz="900">
              <a:latin typeface="Calibri"/>
              <a:ea typeface="Calibri"/>
              <a:cs typeface="Calibri"/>
              <a:sym typeface="Calibri"/>
            </a:endParaRPr>
          </a:p>
        </p:txBody>
      </p:sp>
      <p:sp>
        <p:nvSpPr>
          <p:cNvPr id="755" name="Google Shape;755;p101"/>
          <p:cNvSpPr/>
          <p:nvPr/>
        </p:nvSpPr>
        <p:spPr>
          <a:xfrm>
            <a:off x="7865864" y="850789"/>
            <a:ext cx="1072800" cy="622500"/>
          </a:xfrm>
          <a:prstGeom prst="foldedCorner">
            <a:avLst>
              <a:gd fmla="val 16667" name="adj"/>
            </a:avLst>
          </a:prstGeom>
          <a:solidFill>
            <a:srgbClr val="E67E22"/>
          </a:solidFill>
          <a:ln cap="flat" cmpd="sng" w="9525">
            <a:solidFill>
              <a:srgbClr val="082836"/>
            </a:solidFill>
            <a:prstDash val="solid"/>
            <a:miter lim="800000"/>
            <a:headEnd len="sm" w="sm" type="none"/>
            <a:tailEnd len="sm" w="sm" type="none"/>
          </a:ln>
        </p:spPr>
        <p:txBody>
          <a:bodyPr anchorCtr="0" anchor="ctr" bIns="29825" lIns="59675" spcFirstLastPara="1" rIns="59675" wrap="square" tIns="29825">
            <a:noAutofit/>
          </a:bodyPr>
          <a:lstStyle/>
          <a:p>
            <a:pPr indent="0" lvl="0" marL="0" marR="0" rtl="0" algn="ctr">
              <a:spcBef>
                <a:spcPts val="0"/>
              </a:spcBef>
              <a:spcAft>
                <a:spcPts val="0"/>
              </a:spcAft>
              <a:buNone/>
            </a:pPr>
            <a:r>
              <a:t/>
            </a:r>
            <a:endParaRPr b="0" i="0" sz="300" u="none" cap="none" strike="noStrike">
              <a:solidFill>
                <a:srgbClr val="E67E22"/>
              </a:solidFill>
              <a:latin typeface="Arial"/>
              <a:ea typeface="Arial"/>
              <a:cs typeface="Arial"/>
              <a:sym typeface="Arial"/>
            </a:endParaRPr>
          </a:p>
        </p:txBody>
      </p:sp>
      <p:sp>
        <p:nvSpPr>
          <p:cNvPr id="714" name="Google Shape;714;p101"/>
          <p:cNvSpPr txBox="1"/>
          <p:nvPr/>
        </p:nvSpPr>
        <p:spPr>
          <a:xfrm>
            <a:off x="7908741" y="825774"/>
            <a:ext cx="987000" cy="675900"/>
          </a:xfrm>
          <a:prstGeom prst="rect">
            <a:avLst/>
          </a:prstGeom>
          <a:noFill/>
          <a:ln>
            <a:noFill/>
          </a:ln>
        </p:spPr>
        <p:txBody>
          <a:bodyPr anchorCtr="0" anchor="t" bIns="29825" lIns="59675" spcFirstLastPara="1" rIns="59675" wrap="square" tIns="29825">
            <a:spAutoFit/>
          </a:bodyPr>
          <a:lstStyle/>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Quantum application results and benchmark</a:t>
            </a:r>
            <a:endParaRPr sz="900">
              <a:latin typeface="Calibri"/>
              <a:ea typeface="Calibri"/>
              <a:cs typeface="Calibri"/>
              <a:sym typeface="Calibri"/>
            </a:endParaRPr>
          </a:p>
        </p:txBody>
      </p:sp>
      <p:cxnSp>
        <p:nvCxnSpPr>
          <p:cNvPr id="756" name="Google Shape;756;p101"/>
          <p:cNvCxnSpPr>
            <a:stCxn id="720" idx="3"/>
            <a:endCxn id="722" idx="1"/>
          </p:cNvCxnSpPr>
          <p:nvPr/>
        </p:nvCxnSpPr>
        <p:spPr>
          <a:xfrm>
            <a:off x="1278564" y="4697692"/>
            <a:ext cx="480900" cy="0"/>
          </a:xfrm>
          <a:prstGeom prst="straightConnector1">
            <a:avLst/>
          </a:prstGeom>
          <a:noFill/>
          <a:ln cap="flat" cmpd="sng" w="9525">
            <a:solidFill>
              <a:srgbClr val="5C6BC0"/>
            </a:solidFill>
            <a:prstDash val="solid"/>
            <a:miter lim="800000"/>
            <a:headEnd len="med" w="med" type="triangle"/>
            <a:tailEnd len="med" w="med" type="triangle"/>
          </a:ln>
        </p:spPr>
      </p:cxnSp>
      <p:cxnSp>
        <p:nvCxnSpPr>
          <p:cNvPr id="757" name="Google Shape;757;p101"/>
          <p:cNvCxnSpPr>
            <a:stCxn id="722" idx="0"/>
            <a:endCxn id="758" idx="2"/>
          </p:cNvCxnSpPr>
          <p:nvPr/>
        </p:nvCxnSpPr>
        <p:spPr>
          <a:xfrm flipH="1" rot="10800000">
            <a:off x="2295997" y="4163574"/>
            <a:ext cx="7200" cy="222900"/>
          </a:xfrm>
          <a:prstGeom prst="straightConnector1">
            <a:avLst/>
          </a:prstGeom>
          <a:noFill/>
          <a:ln cap="flat" cmpd="sng" w="9525">
            <a:solidFill>
              <a:schemeClr val="accent4"/>
            </a:solidFill>
            <a:prstDash val="solid"/>
            <a:miter lim="800000"/>
            <a:headEnd len="med" w="med" type="triangle"/>
            <a:tailEnd len="med" w="med" type="triangle"/>
          </a:ln>
        </p:spPr>
      </p:cxnSp>
      <p:cxnSp>
        <p:nvCxnSpPr>
          <p:cNvPr id="759" name="Google Shape;759;p101"/>
          <p:cNvCxnSpPr>
            <a:stCxn id="725" idx="3"/>
            <a:endCxn id="727" idx="1"/>
          </p:cNvCxnSpPr>
          <p:nvPr/>
        </p:nvCxnSpPr>
        <p:spPr>
          <a:xfrm>
            <a:off x="2832451" y="3838853"/>
            <a:ext cx="477000" cy="0"/>
          </a:xfrm>
          <a:prstGeom prst="straightConnector1">
            <a:avLst/>
          </a:prstGeom>
          <a:noFill/>
          <a:ln cap="flat" cmpd="sng" w="9525">
            <a:solidFill>
              <a:srgbClr val="5C6BC0"/>
            </a:solidFill>
            <a:prstDash val="solid"/>
            <a:miter lim="800000"/>
            <a:headEnd len="med" w="med" type="triangle"/>
            <a:tailEnd len="med" w="med" type="triangle"/>
          </a:ln>
        </p:spPr>
      </p:cxnSp>
      <p:cxnSp>
        <p:nvCxnSpPr>
          <p:cNvPr id="760" name="Google Shape;760;p101"/>
          <p:cNvCxnSpPr>
            <a:stCxn id="727" idx="0"/>
            <a:endCxn id="730" idx="2"/>
          </p:cNvCxnSpPr>
          <p:nvPr/>
        </p:nvCxnSpPr>
        <p:spPr>
          <a:xfrm rot="10800000">
            <a:off x="3845935" y="3262436"/>
            <a:ext cx="0" cy="265200"/>
          </a:xfrm>
          <a:prstGeom prst="straightConnector1">
            <a:avLst/>
          </a:prstGeom>
          <a:noFill/>
          <a:ln cap="flat" cmpd="sng" w="9525">
            <a:solidFill>
              <a:schemeClr val="accent4"/>
            </a:solidFill>
            <a:prstDash val="solid"/>
            <a:miter lim="800000"/>
            <a:headEnd len="med" w="med" type="triangle"/>
            <a:tailEnd len="med" w="med" type="triangle"/>
          </a:ln>
        </p:spPr>
      </p:cxnSp>
      <p:cxnSp>
        <p:nvCxnSpPr>
          <p:cNvPr id="761" name="Google Shape;761;p101"/>
          <p:cNvCxnSpPr>
            <a:stCxn id="730" idx="3"/>
            <a:endCxn id="732" idx="1"/>
          </p:cNvCxnSpPr>
          <p:nvPr/>
        </p:nvCxnSpPr>
        <p:spPr>
          <a:xfrm>
            <a:off x="4382389" y="2946397"/>
            <a:ext cx="395700" cy="0"/>
          </a:xfrm>
          <a:prstGeom prst="straightConnector1">
            <a:avLst/>
          </a:prstGeom>
          <a:noFill/>
          <a:ln cap="flat" cmpd="sng" w="9525">
            <a:solidFill>
              <a:srgbClr val="5C6BC0"/>
            </a:solidFill>
            <a:prstDash val="solid"/>
            <a:miter lim="800000"/>
            <a:headEnd len="med" w="med" type="triangle"/>
            <a:tailEnd len="med" w="med" type="triangle"/>
          </a:ln>
        </p:spPr>
      </p:cxnSp>
      <p:cxnSp>
        <p:nvCxnSpPr>
          <p:cNvPr id="762" name="Google Shape;762;p101"/>
          <p:cNvCxnSpPr>
            <a:stCxn id="732" idx="0"/>
            <a:endCxn id="735" idx="2"/>
          </p:cNvCxnSpPr>
          <p:nvPr/>
        </p:nvCxnSpPr>
        <p:spPr>
          <a:xfrm rot="10800000">
            <a:off x="5314583" y="2376579"/>
            <a:ext cx="0" cy="258600"/>
          </a:xfrm>
          <a:prstGeom prst="straightConnector1">
            <a:avLst/>
          </a:prstGeom>
          <a:noFill/>
          <a:ln cap="flat" cmpd="sng" w="9525">
            <a:solidFill>
              <a:schemeClr val="accent4"/>
            </a:solidFill>
            <a:prstDash val="solid"/>
            <a:miter lim="800000"/>
            <a:headEnd len="med" w="med" type="triangle"/>
            <a:tailEnd len="med" w="med" type="triangle"/>
          </a:ln>
        </p:spPr>
      </p:cxnSp>
      <p:cxnSp>
        <p:nvCxnSpPr>
          <p:cNvPr id="763" name="Google Shape;763;p101"/>
          <p:cNvCxnSpPr>
            <a:stCxn id="735" idx="3"/>
            <a:endCxn id="717" idx="1"/>
          </p:cNvCxnSpPr>
          <p:nvPr/>
        </p:nvCxnSpPr>
        <p:spPr>
          <a:xfrm>
            <a:off x="5851037" y="2060600"/>
            <a:ext cx="478500" cy="0"/>
          </a:xfrm>
          <a:prstGeom prst="straightConnector1">
            <a:avLst/>
          </a:prstGeom>
          <a:noFill/>
          <a:ln cap="flat" cmpd="sng" w="9525">
            <a:solidFill>
              <a:srgbClr val="5C6BC0"/>
            </a:solidFill>
            <a:prstDash val="solid"/>
            <a:miter lim="800000"/>
            <a:headEnd len="med" w="med" type="triangle"/>
            <a:tailEnd len="med" w="med" type="triangle"/>
          </a:ln>
        </p:spPr>
      </p:cxnSp>
      <p:cxnSp>
        <p:nvCxnSpPr>
          <p:cNvPr id="764" name="Google Shape;764;p101"/>
          <p:cNvCxnSpPr>
            <a:stCxn id="717" idx="0"/>
            <a:endCxn id="741" idx="2"/>
          </p:cNvCxnSpPr>
          <p:nvPr/>
        </p:nvCxnSpPr>
        <p:spPr>
          <a:xfrm rot="10800000">
            <a:off x="6866077" y="1478183"/>
            <a:ext cx="0" cy="271200"/>
          </a:xfrm>
          <a:prstGeom prst="straightConnector1">
            <a:avLst/>
          </a:prstGeom>
          <a:noFill/>
          <a:ln cap="flat" cmpd="sng" w="9525">
            <a:solidFill>
              <a:schemeClr val="accent4"/>
            </a:solidFill>
            <a:prstDash val="solid"/>
            <a:miter lim="800000"/>
            <a:headEnd len="med" w="med" type="triangle"/>
            <a:tailEnd len="med" w="med" type="triangle"/>
          </a:ln>
        </p:spPr>
      </p:cxnSp>
      <p:cxnSp>
        <p:nvCxnSpPr>
          <p:cNvPr id="765" name="Google Shape;765;p101"/>
          <p:cNvCxnSpPr>
            <a:stCxn id="741" idx="3"/>
            <a:endCxn id="755" idx="1"/>
          </p:cNvCxnSpPr>
          <p:nvPr/>
        </p:nvCxnSpPr>
        <p:spPr>
          <a:xfrm>
            <a:off x="7402531" y="1162006"/>
            <a:ext cx="463200" cy="0"/>
          </a:xfrm>
          <a:prstGeom prst="straightConnector1">
            <a:avLst/>
          </a:prstGeom>
          <a:noFill/>
          <a:ln cap="flat" cmpd="sng" w="9525">
            <a:solidFill>
              <a:srgbClr val="E67E22"/>
            </a:solidFill>
            <a:prstDash val="solid"/>
            <a:miter lim="800000"/>
            <a:headEnd len="sm" w="sm" type="none"/>
            <a:tailEnd len="med" w="med" type="triangle"/>
          </a:ln>
        </p:spPr>
      </p:cxnSp>
      <p:cxnSp>
        <p:nvCxnSpPr>
          <p:cNvPr id="766" name="Google Shape;766;p101"/>
          <p:cNvCxnSpPr>
            <a:stCxn id="748" idx="3"/>
            <a:endCxn id="735" idx="1"/>
          </p:cNvCxnSpPr>
          <p:nvPr/>
        </p:nvCxnSpPr>
        <p:spPr>
          <a:xfrm>
            <a:off x="4410897" y="2060601"/>
            <a:ext cx="367200" cy="0"/>
          </a:xfrm>
          <a:prstGeom prst="straightConnector1">
            <a:avLst/>
          </a:prstGeom>
          <a:noFill/>
          <a:ln cap="flat" cmpd="sng" w="9525">
            <a:solidFill>
              <a:schemeClr val="accent6"/>
            </a:solidFill>
            <a:prstDash val="solid"/>
            <a:miter lim="800000"/>
            <a:headEnd len="sm" w="sm" type="none"/>
            <a:tailEnd len="med" w="med" type="triangle"/>
          </a:ln>
        </p:spPr>
      </p:cxnSp>
      <p:cxnSp>
        <p:nvCxnSpPr>
          <p:cNvPr id="767" name="Google Shape;767;p101"/>
          <p:cNvCxnSpPr>
            <a:stCxn id="750" idx="3"/>
            <a:endCxn id="715" idx="1"/>
          </p:cNvCxnSpPr>
          <p:nvPr/>
        </p:nvCxnSpPr>
        <p:spPr>
          <a:xfrm>
            <a:off x="2860949" y="1162000"/>
            <a:ext cx="420000" cy="0"/>
          </a:xfrm>
          <a:prstGeom prst="straightConnector1">
            <a:avLst/>
          </a:prstGeom>
          <a:noFill/>
          <a:ln cap="flat" cmpd="sng" w="9525">
            <a:solidFill>
              <a:schemeClr val="accent6"/>
            </a:solidFill>
            <a:prstDash val="solid"/>
            <a:miter lim="800000"/>
            <a:headEnd len="sm" w="sm" type="none"/>
            <a:tailEnd len="med" w="med" type="triangle"/>
          </a:ln>
        </p:spPr>
      </p:cxnSp>
      <p:cxnSp>
        <p:nvCxnSpPr>
          <p:cNvPr id="768" name="Google Shape;768;p101"/>
          <p:cNvCxnSpPr>
            <a:stCxn id="715" idx="3"/>
            <a:endCxn id="753" idx="1"/>
          </p:cNvCxnSpPr>
          <p:nvPr/>
        </p:nvCxnSpPr>
        <p:spPr>
          <a:xfrm>
            <a:off x="4410897" y="1162007"/>
            <a:ext cx="338700" cy="0"/>
          </a:xfrm>
          <a:prstGeom prst="straightConnector1">
            <a:avLst/>
          </a:prstGeom>
          <a:noFill/>
          <a:ln cap="flat" cmpd="sng" w="9525">
            <a:solidFill>
              <a:schemeClr val="accent6"/>
            </a:solidFill>
            <a:prstDash val="solid"/>
            <a:miter lim="800000"/>
            <a:headEnd len="sm" w="sm" type="none"/>
            <a:tailEnd len="med" w="med" type="triangle"/>
          </a:ln>
        </p:spPr>
      </p:cxnSp>
      <p:cxnSp>
        <p:nvCxnSpPr>
          <p:cNvPr id="769" name="Google Shape;769;p101"/>
          <p:cNvCxnSpPr>
            <a:stCxn id="753" idx="3"/>
            <a:endCxn id="741" idx="1"/>
          </p:cNvCxnSpPr>
          <p:nvPr/>
        </p:nvCxnSpPr>
        <p:spPr>
          <a:xfrm>
            <a:off x="5879545" y="1162007"/>
            <a:ext cx="450000" cy="0"/>
          </a:xfrm>
          <a:prstGeom prst="straightConnector1">
            <a:avLst/>
          </a:prstGeom>
          <a:noFill/>
          <a:ln cap="flat" cmpd="sng" w="9525">
            <a:solidFill>
              <a:schemeClr val="accent6"/>
            </a:solidFill>
            <a:prstDash val="solid"/>
            <a:miter lim="800000"/>
            <a:headEnd len="sm" w="sm" type="none"/>
            <a:tailEnd len="med" w="med" type="triangle"/>
          </a:ln>
        </p:spPr>
      </p:cxnSp>
      <p:sp>
        <p:nvSpPr>
          <p:cNvPr id="770" name="Google Shape;770;p101"/>
          <p:cNvSpPr txBox="1"/>
          <p:nvPr/>
        </p:nvSpPr>
        <p:spPr>
          <a:xfrm>
            <a:off x="6329674" y="1164701"/>
            <a:ext cx="1072800" cy="214200"/>
          </a:xfrm>
          <a:prstGeom prst="rect">
            <a:avLst/>
          </a:prstGeom>
          <a:noFill/>
          <a:ln>
            <a:noFill/>
          </a:ln>
        </p:spPr>
        <p:txBody>
          <a:bodyPr anchorCtr="0" anchor="t" bIns="29825" lIns="59675" spcFirstLastPara="1" rIns="59675" wrap="square" tIns="29825">
            <a:spAutoFit/>
          </a:bodyPr>
          <a:lstStyle/>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NWQ-Sim</a:t>
            </a:r>
            <a:endParaRPr sz="900">
              <a:latin typeface="Calibri"/>
              <a:ea typeface="Calibri"/>
              <a:cs typeface="Calibri"/>
              <a:sym typeface="Calibri"/>
            </a:endParaRPr>
          </a:p>
        </p:txBody>
      </p:sp>
      <p:sp>
        <p:nvSpPr>
          <p:cNvPr id="771" name="Google Shape;771;p101"/>
          <p:cNvSpPr txBox="1"/>
          <p:nvPr/>
        </p:nvSpPr>
        <p:spPr>
          <a:xfrm>
            <a:off x="6277227" y="868983"/>
            <a:ext cx="1177800" cy="214200"/>
          </a:xfrm>
          <a:prstGeom prst="rect">
            <a:avLst/>
          </a:prstGeom>
          <a:noFill/>
          <a:ln>
            <a:noFill/>
          </a:ln>
        </p:spPr>
        <p:txBody>
          <a:bodyPr anchorCtr="0" anchor="t" bIns="29825" lIns="59675" spcFirstLastPara="1" rIns="59675" wrap="square" tIns="29825">
            <a:spAutoFit/>
          </a:bodyPr>
          <a:lstStyle/>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Circuit Simulator</a:t>
            </a:r>
            <a:endParaRPr sz="900">
              <a:latin typeface="Calibri"/>
              <a:ea typeface="Calibri"/>
              <a:cs typeface="Calibri"/>
              <a:sym typeface="Calibri"/>
            </a:endParaRPr>
          </a:p>
        </p:txBody>
      </p:sp>
      <p:sp>
        <p:nvSpPr>
          <p:cNvPr id="772" name="Google Shape;772;p101"/>
          <p:cNvSpPr txBox="1"/>
          <p:nvPr/>
        </p:nvSpPr>
        <p:spPr>
          <a:xfrm>
            <a:off x="4778183" y="2059496"/>
            <a:ext cx="1072800" cy="214200"/>
          </a:xfrm>
          <a:prstGeom prst="rect">
            <a:avLst/>
          </a:prstGeom>
          <a:noFill/>
          <a:ln>
            <a:noFill/>
          </a:ln>
        </p:spPr>
        <p:txBody>
          <a:bodyPr anchorCtr="0" anchor="t" bIns="29825" lIns="59675" spcFirstLastPara="1" rIns="59675" wrap="square" tIns="29825">
            <a:spAutoFit/>
          </a:bodyPr>
          <a:lstStyle/>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QuTip</a:t>
            </a:r>
            <a:endParaRPr i="0" sz="1000" u="none" cap="none" strike="noStrike">
              <a:solidFill>
                <a:schemeClr val="lt2"/>
              </a:solidFill>
              <a:latin typeface="Calibri"/>
              <a:ea typeface="Calibri"/>
              <a:cs typeface="Calibri"/>
              <a:sym typeface="Calibri"/>
            </a:endParaRPr>
          </a:p>
        </p:txBody>
      </p:sp>
      <p:sp>
        <p:nvSpPr>
          <p:cNvPr id="773" name="Google Shape;773;p101"/>
          <p:cNvSpPr txBox="1"/>
          <p:nvPr/>
        </p:nvSpPr>
        <p:spPr>
          <a:xfrm>
            <a:off x="4778183" y="1780837"/>
            <a:ext cx="1072800" cy="214200"/>
          </a:xfrm>
          <a:prstGeom prst="rect">
            <a:avLst/>
          </a:prstGeom>
          <a:noFill/>
          <a:ln>
            <a:noFill/>
          </a:ln>
        </p:spPr>
        <p:txBody>
          <a:bodyPr anchorCtr="0" anchor="t" bIns="29825" lIns="59675" spcFirstLastPara="1" rIns="59675" wrap="square" tIns="29825">
            <a:spAutoFit/>
          </a:bodyPr>
          <a:lstStyle/>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Pulse Simulator</a:t>
            </a:r>
            <a:endParaRPr sz="900">
              <a:latin typeface="Calibri"/>
              <a:ea typeface="Calibri"/>
              <a:cs typeface="Calibri"/>
              <a:sym typeface="Calibri"/>
            </a:endParaRPr>
          </a:p>
        </p:txBody>
      </p:sp>
      <p:sp>
        <p:nvSpPr>
          <p:cNvPr id="774" name="Google Shape;774;p101"/>
          <p:cNvSpPr txBox="1"/>
          <p:nvPr/>
        </p:nvSpPr>
        <p:spPr>
          <a:xfrm>
            <a:off x="3317895" y="2926127"/>
            <a:ext cx="1072800" cy="214200"/>
          </a:xfrm>
          <a:prstGeom prst="rect">
            <a:avLst/>
          </a:prstGeom>
          <a:noFill/>
          <a:ln>
            <a:noFill/>
          </a:ln>
        </p:spPr>
        <p:txBody>
          <a:bodyPr anchorCtr="0" anchor="t" bIns="29825" lIns="59675" spcFirstLastPara="1" rIns="59675" wrap="square" tIns="29825">
            <a:spAutoFit/>
          </a:bodyPr>
          <a:lstStyle/>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scQubits</a:t>
            </a:r>
            <a:endParaRPr i="0" sz="1000" u="none" cap="none" strike="noStrike">
              <a:solidFill>
                <a:schemeClr val="lt2"/>
              </a:solidFill>
              <a:latin typeface="Calibri"/>
              <a:ea typeface="Calibri"/>
              <a:cs typeface="Calibri"/>
              <a:sym typeface="Calibri"/>
            </a:endParaRPr>
          </a:p>
        </p:txBody>
      </p:sp>
      <p:sp>
        <p:nvSpPr>
          <p:cNvPr id="775" name="Google Shape;775;p101"/>
          <p:cNvSpPr txBox="1"/>
          <p:nvPr/>
        </p:nvSpPr>
        <p:spPr>
          <a:xfrm>
            <a:off x="3317895" y="2655998"/>
            <a:ext cx="1072800" cy="214200"/>
          </a:xfrm>
          <a:prstGeom prst="rect">
            <a:avLst/>
          </a:prstGeom>
          <a:noFill/>
          <a:ln>
            <a:noFill/>
          </a:ln>
        </p:spPr>
        <p:txBody>
          <a:bodyPr anchorCtr="0" anchor="t" bIns="29825" lIns="59675" spcFirstLastPara="1" rIns="59675" wrap="square" tIns="29825">
            <a:spAutoFit/>
          </a:bodyPr>
          <a:lstStyle/>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Qubit Simulator</a:t>
            </a:r>
            <a:endParaRPr sz="900">
              <a:latin typeface="Calibri"/>
              <a:ea typeface="Calibri"/>
              <a:cs typeface="Calibri"/>
              <a:sym typeface="Calibri"/>
            </a:endParaRPr>
          </a:p>
        </p:txBody>
      </p:sp>
      <p:sp>
        <p:nvSpPr>
          <p:cNvPr id="758" name="Google Shape;758;p101"/>
          <p:cNvSpPr txBox="1"/>
          <p:nvPr/>
        </p:nvSpPr>
        <p:spPr>
          <a:xfrm>
            <a:off x="1766717" y="3795390"/>
            <a:ext cx="1072800" cy="368100"/>
          </a:xfrm>
          <a:prstGeom prst="rect">
            <a:avLst/>
          </a:prstGeom>
          <a:noFill/>
          <a:ln>
            <a:noFill/>
          </a:ln>
        </p:spPr>
        <p:txBody>
          <a:bodyPr anchorCtr="0" anchor="t" bIns="29825" lIns="59675" spcFirstLastPara="1" rIns="59675" wrap="square" tIns="29825">
            <a:spAutoFit/>
          </a:bodyPr>
          <a:lstStyle/>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Ansys HFSS</a:t>
            </a:r>
            <a:endParaRPr sz="900">
              <a:latin typeface="Calibri"/>
              <a:ea typeface="Calibri"/>
              <a:cs typeface="Calibri"/>
              <a:sym typeface="Calibri"/>
            </a:endParaRPr>
          </a:p>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AWS Palace</a:t>
            </a:r>
            <a:endParaRPr sz="900">
              <a:latin typeface="Calibri"/>
              <a:ea typeface="Calibri"/>
              <a:cs typeface="Calibri"/>
              <a:sym typeface="Calibri"/>
            </a:endParaRPr>
          </a:p>
        </p:txBody>
      </p:sp>
      <p:sp>
        <p:nvSpPr>
          <p:cNvPr id="776" name="Google Shape;776;p101"/>
          <p:cNvSpPr txBox="1"/>
          <p:nvPr/>
        </p:nvSpPr>
        <p:spPr>
          <a:xfrm>
            <a:off x="1766720" y="3550851"/>
            <a:ext cx="1072800" cy="214200"/>
          </a:xfrm>
          <a:prstGeom prst="rect">
            <a:avLst/>
          </a:prstGeom>
          <a:noFill/>
          <a:ln>
            <a:noFill/>
          </a:ln>
        </p:spPr>
        <p:txBody>
          <a:bodyPr anchorCtr="0" anchor="t" bIns="29825" lIns="59675" spcFirstLastPara="1" rIns="59675" wrap="square" tIns="29825">
            <a:spAutoFit/>
          </a:bodyPr>
          <a:lstStyle/>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EM simulator</a:t>
            </a:r>
            <a:endParaRPr sz="900">
              <a:latin typeface="Calibri"/>
              <a:ea typeface="Calibri"/>
              <a:cs typeface="Calibri"/>
              <a:sym typeface="Calibri"/>
            </a:endParaRPr>
          </a:p>
        </p:txBody>
      </p:sp>
      <p:sp>
        <p:nvSpPr>
          <p:cNvPr id="777" name="Google Shape;777;p101"/>
          <p:cNvSpPr txBox="1"/>
          <p:nvPr/>
        </p:nvSpPr>
        <p:spPr>
          <a:xfrm>
            <a:off x="316917" y="4688295"/>
            <a:ext cx="850500" cy="214200"/>
          </a:xfrm>
          <a:prstGeom prst="rect">
            <a:avLst/>
          </a:prstGeom>
          <a:noFill/>
          <a:ln>
            <a:noFill/>
          </a:ln>
        </p:spPr>
        <p:txBody>
          <a:bodyPr anchorCtr="0" anchor="t" bIns="29825" lIns="59675" spcFirstLastPara="1" rIns="59675" wrap="square" tIns="29825">
            <a:spAutoFit/>
          </a:bodyPr>
          <a:lstStyle/>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Qiskit-Metal</a:t>
            </a:r>
            <a:endParaRPr sz="900">
              <a:latin typeface="Calibri"/>
              <a:ea typeface="Calibri"/>
              <a:cs typeface="Calibri"/>
              <a:sym typeface="Calibri"/>
            </a:endParaRPr>
          </a:p>
        </p:txBody>
      </p:sp>
      <p:sp>
        <p:nvSpPr>
          <p:cNvPr id="778" name="Google Shape;778;p101"/>
          <p:cNvSpPr txBox="1"/>
          <p:nvPr/>
        </p:nvSpPr>
        <p:spPr>
          <a:xfrm>
            <a:off x="316917" y="4403878"/>
            <a:ext cx="850500" cy="214200"/>
          </a:xfrm>
          <a:prstGeom prst="rect">
            <a:avLst/>
          </a:prstGeom>
          <a:noFill/>
          <a:ln>
            <a:noFill/>
          </a:ln>
        </p:spPr>
        <p:txBody>
          <a:bodyPr anchorCtr="0" anchor="t" bIns="29825" lIns="59675" spcFirstLastPara="1" rIns="59675" wrap="square" tIns="29825">
            <a:spAutoFit/>
          </a:bodyPr>
          <a:lstStyle/>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EDA tools</a:t>
            </a:r>
            <a:endParaRPr sz="900">
              <a:latin typeface="Calibri"/>
              <a:ea typeface="Calibri"/>
              <a:cs typeface="Calibri"/>
              <a:sym typeface="Calibri"/>
            </a:endParaRPr>
          </a:p>
        </p:txBody>
      </p:sp>
      <p:sp>
        <p:nvSpPr>
          <p:cNvPr id="779" name="Google Shape;779;p101"/>
          <p:cNvSpPr txBox="1"/>
          <p:nvPr/>
        </p:nvSpPr>
        <p:spPr>
          <a:xfrm>
            <a:off x="1158450" y="58375"/>
            <a:ext cx="6827100" cy="397800"/>
          </a:xfrm>
          <a:prstGeom prst="rect">
            <a:avLst/>
          </a:prstGeom>
          <a:gradFill>
            <a:gsLst>
              <a:gs pos="0">
                <a:srgbClr val="00023A"/>
              </a:gs>
              <a:gs pos="50000">
                <a:srgbClr val="A53F5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None/>
            </a:pPr>
            <a:r>
              <a:rPr lang="en" sz="2000">
                <a:solidFill>
                  <a:srgbClr val="FFFFFF"/>
                </a:solidFill>
                <a:latin typeface="Calibri"/>
                <a:ea typeface="Calibri"/>
                <a:cs typeface="Calibri"/>
                <a:sym typeface="Calibri"/>
              </a:rPr>
              <a:t>The software stack of open source qubit design tools</a:t>
            </a:r>
            <a:endParaRPr b="1" sz="2000">
              <a:solidFill>
                <a:srgbClr val="FFFFFF"/>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cxnSp>
        <p:nvCxnSpPr>
          <p:cNvPr id="785" name="Google Shape;785;p102"/>
          <p:cNvCxnSpPr>
            <a:stCxn id="786" idx="0"/>
            <a:endCxn id="787" idx="0"/>
          </p:cNvCxnSpPr>
          <p:nvPr/>
        </p:nvCxnSpPr>
        <p:spPr>
          <a:xfrm rot="5400000">
            <a:off x="6095091" y="-1423176"/>
            <a:ext cx="58200" cy="4556100"/>
          </a:xfrm>
          <a:prstGeom prst="bentConnector3">
            <a:avLst>
              <a:gd fmla="val -203563" name="adj1"/>
            </a:avLst>
          </a:prstGeom>
          <a:noFill/>
          <a:ln cap="flat" cmpd="sng" w="9525">
            <a:solidFill>
              <a:srgbClr val="E67E22"/>
            </a:solidFill>
            <a:prstDash val="solid"/>
            <a:miter lim="800000"/>
            <a:headEnd len="sm" w="sm" type="none"/>
            <a:tailEnd len="med" w="med" type="triangle"/>
          </a:ln>
        </p:spPr>
      </p:cxnSp>
      <p:cxnSp>
        <p:nvCxnSpPr>
          <p:cNvPr id="788" name="Google Shape;788;p102"/>
          <p:cNvCxnSpPr>
            <a:stCxn id="786" idx="2"/>
            <a:endCxn id="789" idx="3"/>
          </p:cNvCxnSpPr>
          <p:nvPr/>
        </p:nvCxnSpPr>
        <p:spPr>
          <a:xfrm rot="5400000">
            <a:off x="7622841" y="1281174"/>
            <a:ext cx="558900" cy="999900"/>
          </a:xfrm>
          <a:prstGeom prst="bentConnector2">
            <a:avLst/>
          </a:prstGeom>
          <a:noFill/>
          <a:ln cap="flat" cmpd="sng" w="9525">
            <a:solidFill>
              <a:srgbClr val="E67E22"/>
            </a:solidFill>
            <a:prstDash val="solid"/>
            <a:miter lim="800000"/>
            <a:headEnd len="sm" w="sm" type="none"/>
            <a:tailEnd len="med" w="med" type="triangle"/>
          </a:ln>
        </p:spPr>
      </p:cxnSp>
      <p:sp>
        <p:nvSpPr>
          <p:cNvPr id="790" name="Google Shape;790;p102"/>
          <p:cNvSpPr txBox="1"/>
          <p:nvPr/>
        </p:nvSpPr>
        <p:spPr>
          <a:xfrm>
            <a:off x="5186923" y="499646"/>
            <a:ext cx="2355600" cy="245100"/>
          </a:xfrm>
          <a:prstGeom prst="rect">
            <a:avLst/>
          </a:prstGeom>
          <a:noFill/>
          <a:ln>
            <a:noFill/>
          </a:ln>
        </p:spPr>
        <p:txBody>
          <a:bodyPr anchorCtr="0" anchor="t" bIns="29825" lIns="59675" spcFirstLastPara="1" rIns="59675" wrap="square" tIns="29825">
            <a:spAutoFit/>
          </a:bodyPr>
          <a:lstStyle/>
          <a:p>
            <a:pPr indent="0" lvl="0" marL="0" marR="0" rtl="0" algn="l">
              <a:spcBef>
                <a:spcPts val="0"/>
              </a:spcBef>
              <a:spcAft>
                <a:spcPts val="0"/>
              </a:spcAft>
              <a:buNone/>
            </a:pPr>
            <a:r>
              <a:rPr i="0" lang="en" sz="1200" u="none" cap="none" strike="noStrike">
                <a:solidFill>
                  <a:srgbClr val="E67E22"/>
                </a:solidFill>
                <a:latin typeface="Calibri"/>
                <a:ea typeface="Calibri"/>
                <a:cs typeface="Calibri"/>
                <a:sym typeface="Calibri"/>
              </a:rPr>
              <a:t>Benchmark and Optimization</a:t>
            </a:r>
            <a:endParaRPr sz="900">
              <a:latin typeface="Calibri"/>
              <a:ea typeface="Calibri"/>
              <a:cs typeface="Calibri"/>
              <a:sym typeface="Calibri"/>
            </a:endParaRPr>
          </a:p>
        </p:txBody>
      </p:sp>
      <p:grpSp>
        <p:nvGrpSpPr>
          <p:cNvPr id="791" name="Google Shape;791;p102"/>
          <p:cNvGrpSpPr/>
          <p:nvPr/>
        </p:nvGrpSpPr>
        <p:grpSpPr>
          <a:xfrm>
            <a:off x="205710" y="4381567"/>
            <a:ext cx="1072854" cy="632250"/>
            <a:chOff x="16287237" y="17260462"/>
            <a:chExt cx="1609200" cy="1011600"/>
          </a:xfrm>
        </p:grpSpPr>
        <p:sp>
          <p:nvSpPr>
            <p:cNvPr id="792" name="Google Shape;792;p102"/>
            <p:cNvSpPr/>
            <p:nvPr/>
          </p:nvSpPr>
          <p:spPr>
            <a:xfrm>
              <a:off x="16287237" y="17260462"/>
              <a:ext cx="1609200" cy="1011600"/>
            </a:xfrm>
            <a:prstGeom prst="roundRect">
              <a:avLst>
                <a:gd fmla="val 16667" name="adj"/>
              </a:avLst>
            </a:prstGeom>
            <a:solidFill>
              <a:schemeClr val="accent4"/>
            </a:solidFill>
            <a:ln cap="flat" cmpd="sng" w="9525">
              <a:solidFill>
                <a:srgbClr val="064259"/>
              </a:solidFill>
              <a:prstDash val="solid"/>
              <a:miter lim="800000"/>
              <a:headEnd len="sm" w="sm" type="none"/>
              <a:tailEnd len="sm" w="sm" type="none"/>
            </a:ln>
          </p:spPr>
          <p:txBody>
            <a:bodyPr anchorCtr="0" anchor="ctr" bIns="29825" lIns="59675" spcFirstLastPara="1" rIns="59675" wrap="square" tIns="29825">
              <a:noAutofit/>
            </a:bodyPr>
            <a:lstStyle/>
            <a:p>
              <a:pPr indent="0" lvl="0" marL="0" marR="0" rtl="0" algn="ctr">
                <a:spcBef>
                  <a:spcPts val="0"/>
                </a:spcBef>
                <a:spcAft>
                  <a:spcPts val="0"/>
                </a:spcAft>
                <a:buNone/>
              </a:pPr>
              <a:r>
                <a:t/>
              </a:r>
              <a:endParaRPr b="0" i="0" sz="300" u="none" cap="none" strike="noStrike">
                <a:solidFill>
                  <a:schemeClr val="lt1"/>
                </a:solidFill>
                <a:latin typeface="Arial"/>
                <a:ea typeface="Arial"/>
                <a:cs typeface="Arial"/>
                <a:sym typeface="Arial"/>
              </a:endParaRPr>
            </a:p>
          </p:txBody>
        </p:sp>
        <p:cxnSp>
          <p:nvCxnSpPr>
            <p:cNvPr id="793" name="Google Shape;793;p102"/>
            <p:cNvCxnSpPr/>
            <p:nvPr/>
          </p:nvCxnSpPr>
          <p:spPr>
            <a:xfrm>
              <a:off x="16287237" y="17658648"/>
              <a:ext cx="1609200" cy="0"/>
            </a:xfrm>
            <a:prstGeom prst="straightConnector1">
              <a:avLst/>
            </a:prstGeom>
            <a:noFill/>
            <a:ln cap="flat" cmpd="sng" w="9525">
              <a:solidFill>
                <a:schemeClr val="accent1"/>
              </a:solidFill>
              <a:prstDash val="solid"/>
              <a:miter lim="800000"/>
              <a:headEnd len="sm" w="sm" type="none"/>
              <a:tailEnd len="sm" w="sm" type="none"/>
            </a:ln>
          </p:spPr>
        </p:cxnSp>
      </p:grpSp>
      <p:sp>
        <p:nvSpPr>
          <p:cNvPr id="794" name="Google Shape;794;p102"/>
          <p:cNvSpPr/>
          <p:nvPr/>
        </p:nvSpPr>
        <p:spPr>
          <a:xfrm>
            <a:off x="1759597" y="4386474"/>
            <a:ext cx="1072800" cy="622500"/>
          </a:xfrm>
          <a:prstGeom prst="foldedCorner">
            <a:avLst>
              <a:gd fmla="val 16667" name="adj"/>
            </a:avLst>
          </a:prstGeom>
          <a:solidFill>
            <a:srgbClr val="5C6BC0"/>
          </a:solidFill>
          <a:ln cap="flat" cmpd="sng" w="9525">
            <a:solidFill>
              <a:srgbClr val="082836"/>
            </a:solidFill>
            <a:prstDash val="solid"/>
            <a:miter lim="800000"/>
            <a:headEnd len="sm" w="sm" type="none"/>
            <a:tailEnd len="sm" w="sm" type="none"/>
          </a:ln>
        </p:spPr>
        <p:txBody>
          <a:bodyPr anchorCtr="0" anchor="ctr" bIns="29825" lIns="59675" spcFirstLastPara="1" rIns="59675" wrap="square" tIns="29825">
            <a:noAutofit/>
          </a:bodyPr>
          <a:lstStyle/>
          <a:p>
            <a:pPr indent="0" lvl="0" marL="0" marR="0" rtl="0" algn="ctr">
              <a:spcBef>
                <a:spcPts val="0"/>
              </a:spcBef>
              <a:spcAft>
                <a:spcPts val="0"/>
              </a:spcAft>
              <a:buNone/>
            </a:pPr>
            <a:r>
              <a:t/>
            </a:r>
            <a:endParaRPr b="0" i="0" sz="300" u="none" cap="none" strike="noStrike">
              <a:solidFill>
                <a:schemeClr val="lt1"/>
              </a:solidFill>
              <a:latin typeface="Arial"/>
              <a:ea typeface="Arial"/>
              <a:cs typeface="Arial"/>
              <a:sym typeface="Arial"/>
            </a:endParaRPr>
          </a:p>
        </p:txBody>
      </p:sp>
      <p:sp>
        <p:nvSpPr>
          <p:cNvPr id="795" name="Google Shape;795;p102"/>
          <p:cNvSpPr txBox="1"/>
          <p:nvPr/>
        </p:nvSpPr>
        <p:spPr>
          <a:xfrm>
            <a:off x="1828425" y="4438291"/>
            <a:ext cx="935100" cy="522000"/>
          </a:xfrm>
          <a:prstGeom prst="rect">
            <a:avLst/>
          </a:prstGeom>
          <a:noFill/>
          <a:ln>
            <a:noFill/>
          </a:ln>
        </p:spPr>
        <p:txBody>
          <a:bodyPr anchorCtr="0" anchor="t" bIns="29825" lIns="59675" spcFirstLastPara="1" rIns="59675" wrap="square" tIns="29825">
            <a:spAutoFit/>
          </a:bodyPr>
          <a:lstStyle/>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Chip and qubit layout</a:t>
            </a:r>
            <a:br>
              <a:rPr i="0" lang="en" sz="1000" u="none" cap="none" strike="noStrike">
                <a:solidFill>
                  <a:schemeClr val="lt2"/>
                </a:solidFill>
                <a:latin typeface="Calibri"/>
                <a:ea typeface="Calibri"/>
                <a:cs typeface="Calibri"/>
                <a:sym typeface="Calibri"/>
              </a:rPr>
            </a:br>
            <a:r>
              <a:rPr i="0" lang="en" sz="1000" u="none" cap="none" strike="noStrike">
                <a:solidFill>
                  <a:schemeClr val="lt2"/>
                </a:solidFill>
                <a:latin typeface="Calibri"/>
                <a:ea typeface="Calibri"/>
                <a:cs typeface="Calibri"/>
                <a:sym typeface="Calibri"/>
              </a:rPr>
              <a:t>GDS design</a:t>
            </a:r>
            <a:endParaRPr sz="900">
              <a:latin typeface="Calibri"/>
              <a:ea typeface="Calibri"/>
              <a:cs typeface="Calibri"/>
              <a:sym typeface="Calibri"/>
            </a:endParaRPr>
          </a:p>
        </p:txBody>
      </p:sp>
      <p:grpSp>
        <p:nvGrpSpPr>
          <p:cNvPr id="796" name="Google Shape;796;p102"/>
          <p:cNvGrpSpPr/>
          <p:nvPr/>
        </p:nvGrpSpPr>
        <p:grpSpPr>
          <a:xfrm>
            <a:off x="1759597" y="3522728"/>
            <a:ext cx="1072854" cy="632250"/>
            <a:chOff x="18649497" y="15890152"/>
            <a:chExt cx="1609200" cy="1011600"/>
          </a:xfrm>
        </p:grpSpPr>
        <p:sp>
          <p:nvSpPr>
            <p:cNvPr id="797" name="Google Shape;797;p102"/>
            <p:cNvSpPr/>
            <p:nvPr/>
          </p:nvSpPr>
          <p:spPr>
            <a:xfrm>
              <a:off x="18649497" y="15890152"/>
              <a:ext cx="1609200" cy="1011600"/>
            </a:xfrm>
            <a:prstGeom prst="roundRect">
              <a:avLst>
                <a:gd fmla="val 16667" name="adj"/>
              </a:avLst>
            </a:prstGeom>
            <a:solidFill>
              <a:schemeClr val="accent4"/>
            </a:solidFill>
            <a:ln cap="flat" cmpd="sng" w="9525">
              <a:solidFill>
                <a:srgbClr val="064259"/>
              </a:solidFill>
              <a:prstDash val="solid"/>
              <a:miter lim="800000"/>
              <a:headEnd len="sm" w="sm" type="none"/>
              <a:tailEnd len="sm" w="sm" type="none"/>
            </a:ln>
          </p:spPr>
          <p:txBody>
            <a:bodyPr anchorCtr="0" anchor="ctr" bIns="29825" lIns="59675" spcFirstLastPara="1" rIns="59675" wrap="square" tIns="29825">
              <a:noAutofit/>
            </a:bodyPr>
            <a:lstStyle/>
            <a:p>
              <a:pPr indent="0" lvl="0" marL="0" marR="0" rtl="0" algn="ctr">
                <a:spcBef>
                  <a:spcPts val="0"/>
                </a:spcBef>
                <a:spcAft>
                  <a:spcPts val="0"/>
                </a:spcAft>
                <a:buNone/>
              </a:pPr>
              <a:r>
                <a:t/>
              </a:r>
              <a:endParaRPr b="0" i="0" sz="300" u="none" cap="none" strike="noStrike">
                <a:solidFill>
                  <a:schemeClr val="lt1"/>
                </a:solidFill>
                <a:latin typeface="Arial"/>
                <a:ea typeface="Arial"/>
                <a:cs typeface="Arial"/>
                <a:sym typeface="Arial"/>
              </a:endParaRPr>
            </a:p>
          </p:txBody>
        </p:sp>
        <p:cxnSp>
          <p:nvCxnSpPr>
            <p:cNvPr id="798" name="Google Shape;798;p102"/>
            <p:cNvCxnSpPr/>
            <p:nvPr/>
          </p:nvCxnSpPr>
          <p:spPr>
            <a:xfrm>
              <a:off x="18649497" y="16288338"/>
              <a:ext cx="1609200" cy="0"/>
            </a:xfrm>
            <a:prstGeom prst="straightConnector1">
              <a:avLst/>
            </a:prstGeom>
            <a:noFill/>
            <a:ln cap="flat" cmpd="sng" w="9525">
              <a:solidFill>
                <a:schemeClr val="accent1"/>
              </a:solidFill>
              <a:prstDash val="solid"/>
              <a:miter lim="800000"/>
              <a:headEnd len="sm" w="sm" type="none"/>
              <a:tailEnd len="sm" w="sm" type="none"/>
            </a:ln>
          </p:spPr>
        </p:cxnSp>
      </p:grpSp>
      <p:sp>
        <p:nvSpPr>
          <p:cNvPr id="799" name="Google Shape;799;p102"/>
          <p:cNvSpPr/>
          <p:nvPr/>
        </p:nvSpPr>
        <p:spPr>
          <a:xfrm>
            <a:off x="3309535" y="3527636"/>
            <a:ext cx="1072800" cy="622500"/>
          </a:xfrm>
          <a:prstGeom prst="foldedCorner">
            <a:avLst>
              <a:gd fmla="val 16667" name="adj"/>
            </a:avLst>
          </a:prstGeom>
          <a:solidFill>
            <a:srgbClr val="5C6BC0"/>
          </a:solidFill>
          <a:ln cap="flat" cmpd="sng" w="9525">
            <a:solidFill>
              <a:srgbClr val="082836"/>
            </a:solidFill>
            <a:prstDash val="solid"/>
            <a:miter lim="800000"/>
            <a:headEnd len="sm" w="sm" type="none"/>
            <a:tailEnd len="sm" w="sm" type="none"/>
          </a:ln>
        </p:spPr>
        <p:txBody>
          <a:bodyPr anchorCtr="0" anchor="ctr" bIns="29825" lIns="59675" spcFirstLastPara="1" rIns="59675" wrap="square" tIns="29825">
            <a:noAutofit/>
          </a:bodyPr>
          <a:lstStyle/>
          <a:p>
            <a:pPr indent="0" lvl="0" marL="0" marR="0" rtl="0" algn="ctr">
              <a:spcBef>
                <a:spcPts val="0"/>
              </a:spcBef>
              <a:spcAft>
                <a:spcPts val="0"/>
              </a:spcAft>
              <a:buNone/>
            </a:pPr>
            <a:r>
              <a:t/>
            </a:r>
            <a:endParaRPr b="0" i="0" sz="300" u="none" cap="none" strike="noStrike">
              <a:solidFill>
                <a:schemeClr val="lt1"/>
              </a:solidFill>
              <a:latin typeface="Arial"/>
              <a:ea typeface="Arial"/>
              <a:cs typeface="Arial"/>
              <a:sym typeface="Arial"/>
            </a:endParaRPr>
          </a:p>
        </p:txBody>
      </p:sp>
      <p:sp>
        <p:nvSpPr>
          <p:cNvPr id="800" name="Google Shape;800;p102"/>
          <p:cNvSpPr txBox="1"/>
          <p:nvPr/>
        </p:nvSpPr>
        <p:spPr>
          <a:xfrm>
            <a:off x="3301200" y="3577850"/>
            <a:ext cx="1072800" cy="522000"/>
          </a:xfrm>
          <a:prstGeom prst="rect">
            <a:avLst/>
          </a:prstGeom>
          <a:noFill/>
          <a:ln>
            <a:noFill/>
          </a:ln>
        </p:spPr>
        <p:txBody>
          <a:bodyPr anchorCtr="0" anchor="t" bIns="29825" lIns="59675" spcFirstLastPara="1" rIns="59675" wrap="square" tIns="29825">
            <a:spAutoFit/>
          </a:bodyPr>
          <a:lstStyle/>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Lumped-element circuit model parameters</a:t>
            </a:r>
            <a:endParaRPr sz="900">
              <a:latin typeface="Calibri"/>
              <a:ea typeface="Calibri"/>
              <a:cs typeface="Calibri"/>
              <a:sym typeface="Calibri"/>
            </a:endParaRPr>
          </a:p>
        </p:txBody>
      </p:sp>
      <p:grpSp>
        <p:nvGrpSpPr>
          <p:cNvPr id="801" name="Google Shape;801;p102"/>
          <p:cNvGrpSpPr/>
          <p:nvPr/>
        </p:nvGrpSpPr>
        <p:grpSpPr>
          <a:xfrm>
            <a:off x="3309535" y="2630272"/>
            <a:ext cx="1072854" cy="632250"/>
            <a:chOff x="20941215" y="14512178"/>
            <a:chExt cx="1609200" cy="1011600"/>
          </a:xfrm>
        </p:grpSpPr>
        <p:sp>
          <p:nvSpPr>
            <p:cNvPr id="802" name="Google Shape;802;p102"/>
            <p:cNvSpPr/>
            <p:nvPr/>
          </p:nvSpPr>
          <p:spPr>
            <a:xfrm>
              <a:off x="20941215" y="14512178"/>
              <a:ext cx="1609200" cy="1011600"/>
            </a:xfrm>
            <a:prstGeom prst="roundRect">
              <a:avLst>
                <a:gd fmla="val 16667" name="adj"/>
              </a:avLst>
            </a:prstGeom>
            <a:solidFill>
              <a:schemeClr val="accent4"/>
            </a:solidFill>
            <a:ln cap="flat" cmpd="sng" w="9525">
              <a:solidFill>
                <a:srgbClr val="064259"/>
              </a:solidFill>
              <a:prstDash val="solid"/>
              <a:miter lim="800000"/>
              <a:headEnd len="sm" w="sm" type="none"/>
              <a:tailEnd len="sm" w="sm" type="none"/>
            </a:ln>
          </p:spPr>
          <p:txBody>
            <a:bodyPr anchorCtr="0" anchor="ctr" bIns="29825" lIns="59675" spcFirstLastPara="1" rIns="59675" wrap="square" tIns="29825">
              <a:noAutofit/>
            </a:bodyPr>
            <a:lstStyle/>
            <a:p>
              <a:pPr indent="0" lvl="0" marL="0" marR="0" rtl="0" algn="ctr">
                <a:spcBef>
                  <a:spcPts val="0"/>
                </a:spcBef>
                <a:spcAft>
                  <a:spcPts val="0"/>
                </a:spcAft>
                <a:buNone/>
              </a:pPr>
              <a:r>
                <a:t/>
              </a:r>
              <a:endParaRPr b="0" i="0" sz="300" u="none" cap="none" strike="noStrike">
                <a:solidFill>
                  <a:schemeClr val="lt1"/>
                </a:solidFill>
                <a:latin typeface="Arial"/>
                <a:ea typeface="Arial"/>
                <a:cs typeface="Arial"/>
                <a:sym typeface="Arial"/>
              </a:endParaRPr>
            </a:p>
          </p:txBody>
        </p:sp>
        <p:cxnSp>
          <p:nvCxnSpPr>
            <p:cNvPr id="803" name="Google Shape;803;p102"/>
            <p:cNvCxnSpPr/>
            <p:nvPr/>
          </p:nvCxnSpPr>
          <p:spPr>
            <a:xfrm>
              <a:off x="20941215" y="14910364"/>
              <a:ext cx="1609200" cy="0"/>
            </a:xfrm>
            <a:prstGeom prst="straightConnector1">
              <a:avLst/>
            </a:prstGeom>
            <a:noFill/>
            <a:ln cap="flat" cmpd="sng" w="9525">
              <a:solidFill>
                <a:schemeClr val="accent1"/>
              </a:solidFill>
              <a:prstDash val="solid"/>
              <a:miter lim="800000"/>
              <a:headEnd len="sm" w="sm" type="none"/>
              <a:tailEnd len="sm" w="sm" type="none"/>
            </a:ln>
          </p:spPr>
        </p:cxnSp>
      </p:grpSp>
      <p:sp>
        <p:nvSpPr>
          <p:cNvPr id="804" name="Google Shape;804;p102"/>
          <p:cNvSpPr/>
          <p:nvPr/>
        </p:nvSpPr>
        <p:spPr>
          <a:xfrm>
            <a:off x="4778183" y="2635179"/>
            <a:ext cx="1072800" cy="622500"/>
          </a:xfrm>
          <a:prstGeom prst="foldedCorner">
            <a:avLst>
              <a:gd fmla="val 16667" name="adj"/>
            </a:avLst>
          </a:prstGeom>
          <a:solidFill>
            <a:srgbClr val="5C6BC0"/>
          </a:solidFill>
          <a:ln cap="flat" cmpd="sng" w="9525">
            <a:solidFill>
              <a:srgbClr val="082836"/>
            </a:solidFill>
            <a:prstDash val="solid"/>
            <a:miter lim="800000"/>
            <a:headEnd len="sm" w="sm" type="none"/>
            <a:tailEnd len="sm" w="sm" type="none"/>
          </a:ln>
        </p:spPr>
        <p:txBody>
          <a:bodyPr anchorCtr="0" anchor="ctr" bIns="29825" lIns="59675" spcFirstLastPara="1" rIns="59675" wrap="square" tIns="29825">
            <a:noAutofit/>
          </a:bodyPr>
          <a:lstStyle/>
          <a:p>
            <a:pPr indent="0" lvl="0" marL="0" marR="0" rtl="0" algn="ctr">
              <a:spcBef>
                <a:spcPts val="0"/>
              </a:spcBef>
              <a:spcAft>
                <a:spcPts val="0"/>
              </a:spcAft>
              <a:buNone/>
            </a:pPr>
            <a:r>
              <a:t/>
            </a:r>
            <a:endParaRPr b="0" i="0" sz="300" u="none" cap="none" strike="noStrike">
              <a:solidFill>
                <a:schemeClr val="lt1"/>
              </a:solidFill>
              <a:latin typeface="Arial"/>
              <a:ea typeface="Arial"/>
              <a:cs typeface="Arial"/>
              <a:sym typeface="Arial"/>
            </a:endParaRPr>
          </a:p>
        </p:txBody>
      </p:sp>
      <p:sp>
        <p:nvSpPr>
          <p:cNvPr id="805" name="Google Shape;805;p102"/>
          <p:cNvSpPr txBox="1"/>
          <p:nvPr/>
        </p:nvSpPr>
        <p:spPr>
          <a:xfrm>
            <a:off x="4834438" y="2687009"/>
            <a:ext cx="960300" cy="522000"/>
          </a:xfrm>
          <a:prstGeom prst="rect">
            <a:avLst/>
          </a:prstGeom>
          <a:noFill/>
          <a:ln>
            <a:noFill/>
          </a:ln>
        </p:spPr>
        <p:txBody>
          <a:bodyPr anchorCtr="0" anchor="t" bIns="29825" lIns="59675" spcFirstLastPara="1" rIns="59675" wrap="square" tIns="29825">
            <a:spAutoFit/>
          </a:bodyPr>
          <a:lstStyle/>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Effective Hamiltonian model</a:t>
            </a:r>
            <a:endParaRPr sz="900">
              <a:latin typeface="Calibri"/>
              <a:ea typeface="Calibri"/>
              <a:cs typeface="Calibri"/>
              <a:sym typeface="Calibri"/>
            </a:endParaRPr>
          </a:p>
        </p:txBody>
      </p:sp>
      <p:grpSp>
        <p:nvGrpSpPr>
          <p:cNvPr id="806" name="Google Shape;806;p102"/>
          <p:cNvGrpSpPr/>
          <p:nvPr/>
        </p:nvGrpSpPr>
        <p:grpSpPr>
          <a:xfrm>
            <a:off x="4778183" y="1744475"/>
            <a:ext cx="1072854" cy="632250"/>
            <a:chOff x="23167639" y="13163340"/>
            <a:chExt cx="1609200" cy="1011600"/>
          </a:xfrm>
        </p:grpSpPr>
        <p:sp>
          <p:nvSpPr>
            <p:cNvPr id="807" name="Google Shape;807;p102"/>
            <p:cNvSpPr/>
            <p:nvPr/>
          </p:nvSpPr>
          <p:spPr>
            <a:xfrm>
              <a:off x="23167639" y="13163340"/>
              <a:ext cx="1609200" cy="1011600"/>
            </a:xfrm>
            <a:prstGeom prst="roundRect">
              <a:avLst>
                <a:gd fmla="val 16667" name="adj"/>
              </a:avLst>
            </a:prstGeom>
            <a:solidFill>
              <a:schemeClr val="accent4"/>
            </a:solidFill>
            <a:ln cap="flat" cmpd="sng" w="9525">
              <a:solidFill>
                <a:srgbClr val="064259"/>
              </a:solidFill>
              <a:prstDash val="solid"/>
              <a:miter lim="800000"/>
              <a:headEnd len="sm" w="sm" type="none"/>
              <a:tailEnd len="sm" w="sm" type="none"/>
            </a:ln>
          </p:spPr>
          <p:txBody>
            <a:bodyPr anchorCtr="0" anchor="ctr" bIns="29825" lIns="59675" spcFirstLastPara="1" rIns="59675" wrap="square" tIns="29825">
              <a:noAutofit/>
            </a:bodyPr>
            <a:lstStyle/>
            <a:p>
              <a:pPr indent="0" lvl="0" marL="0" marR="0" rtl="0" algn="ctr">
                <a:spcBef>
                  <a:spcPts val="0"/>
                </a:spcBef>
                <a:spcAft>
                  <a:spcPts val="0"/>
                </a:spcAft>
                <a:buNone/>
              </a:pPr>
              <a:r>
                <a:t/>
              </a:r>
              <a:endParaRPr b="0" i="0" sz="300" u="none" cap="none" strike="noStrike">
                <a:solidFill>
                  <a:schemeClr val="lt1"/>
                </a:solidFill>
                <a:latin typeface="Arial"/>
                <a:ea typeface="Arial"/>
                <a:cs typeface="Arial"/>
                <a:sym typeface="Arial"/>
              </a:endParaRPr>
            </a:p>
          </p:txBody>
        </p:sp>
        <p:cxnSp>
          <p:nvCxnSpPr>
            <p:cNvPr id="808" name="Google Shape;808;p102"/>
            <p:cNvCxnSpPr/>
            <p:nvPr/>
          </p:nvCxnSpPr>
          <p:spPr>
            <a:xfrm>
              <a:off x="23167639" y="13561526"/>
              <a:ext cx="1609200" cy="0"/>
            </a:xfrm>
            <a:prstGeom prst="straightConnector1">
              <a:avLst/>
            </a:prstGeom>
            <a:noFill/>
            <a:ln cap="flat" cmpd="sng" w="9525">
              <a:solidFill>
                <a:schemeClr val="accent1"/>
              </a:solidFill>
              <a:prstDash val="solid"/>
              <a:miter lim="800000"/>
              <a:headEnd len="sm" w="sm" type="none"/>
              <a:tailEnd len="sm" w="sm" type="none"/>
            </a:ln>
          </p:spPr>
        </p:cxnSp>
      </p:grpSp>
      <p:sp>
        <p:nvSpPr>
          <p:cNvPr id="789" name="Google Shape;789;p102"/>
          <p:cNvSpPr/>
          <p:nvPr/>
        </p:nvSpPr>
        <p:spPr>
          <a:xfrm>
            <a:off x="6329677" y="1749383"/>
            <a:ext cx="1072800" cy="622500"/>
          </a:xfrm>
          <a:prstGeom prst="foldedCorner">
            <a:avLst>
              <a:gd fmla="val 16667" name="adj"/>
            </a:avLst>
          </a:prstGeom>
          <a:solidFill>
            <a:srgbClr val="5C6BC0"/>
          </a:solidFill>
          <a:ln cap="flat" cmpd="sng" w="9525">
            <a:solidFill>
              <a:srgbClr val="082836"/>
            </a:solidFill>
            <a:prstDash val="solid"/>
            <a:miter lim="800000"/>
            <a:headEnd len="sm" w="sm" type="none"/>
            <a:tailEnd len="sm" w="sm" type="none"/>
          </a:ln>
        </p:spPr>
        <p:txBody>
          <a:bodyPr anchorCtr="0" anchor="ctr" bIns="29825" lIns="59675" spcFirstLastPara="1" rIns="59675" wrap="square" tIns="29825">
            <a:noAutofit/>
          </a:bodyPr>
          <a:lstStyle/>
          <a:p>
            <a:pPr indent="0" lvl="0" marL="0" marR="0" rtl="0" algn="ctr">
              <a:spcBef>
                <a:spcPts val="0"/>
              </a:spcBef>
              <a:spcAft>
                <a:spcPts val="0"/>
              </a:spcAft>
              <a:buNone/>
            </a:pPr>
            <a:r>
              <a:t/>
            </a:r>
            <a:endParaRPr b="0" i="0" sz="300" u="none" cap="none" strike="noStrike">
              <a:solidFill>
                <a:schemeClr val="lt1"/>
              </a:solidFill>
              <a:latin typeface="Arial"/>
              <a:ea typeface="Arial"/>
              <a:cs typeface="Arial"/>
              <a:sym typeface="Arial"/>
            </a:endParaRPr>
          </a:p>
        </p:txBody>
      </p:sp>
      <p:grpSp>
        <p:nvGrpSpPr>
          <p:cNvPr id="809" name="Google Shape;809;p102"/>
          <p:cNvGrpSpPr/>
          <p:nvPr/>
        </p:nvGrpSpPr>
        <p:grpSpPr>
          <a:xfrm>
            <a:off x="6277231" y="1893309"/>
            <a:ext cx="1177859" cy="397851"/>
            <a:chOff x="25394062" y="14718662"/>
            <a:chExt cx="1766700" cy="636562"/>
          </a:xfrm>
        </p:grpSpPr>
        <p:sp>
          <p:nvSpPr>
            <p:cNvPr id="810" name="Google Shape;810;p102"/>
            <p:cNvSpPr txBox="1"/>
            <p:nvPr/>
          </p:nvSpPr>
          <p:spPr>
            <a:xfrm>
              <a:off x="25394062" y="14718662"/>
              <a:ext cx="1766700" cy="342600"/>
            </a:xfrm>
            <a:prstGeom prst="rect">
              <a:avLst/>
            </a:prstGeom>
            <a:noFill/>
            <a:ln>
              <a:noFill/>
            </a:ln>
          </p:spPr>
          <p:txBody>
            <a:bodyPr anchorCtr="0" anchor="t" bIns="29825" lIns="59675" spcFirstLastPara="1" rIns="59675" wrap="square" tIns="29825">
              <a:spAutoFit/>
            </a:bodyPr>
            <a:lstStyle/>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Gate description</a:t>
              </a:r>
              <a:endParaRPr sz="900">
                <a:latin typeface="Calibri"/>
                <a:ea typeface="Calibri"/>
                <a:cs typeface="Calibri"/>
                <a:sym typeface="Calibri"/>
              </a:endParaRPr>
            </a:p>
          </p:txBody>
        </p:sp>
        <p:sp>
          <p:nvSpPr>
            <p:cNvPr id="811" name="Google Shape;811;p102"/>
            <p:cNvSpPr txBox="1"/>
            <p:nvPr/>
          </p:nvSpPr>
          <p:spPr>
            <a:xfrm>
              <a:off x="25394062" y="15012624"/>
              <a:ext cx="1766700" cy="342600"/>
            </a:xfrm>
            <a:prstGeom prst="rect">
              <a:avLst/>
            </a:prstGeom>
            <a:noFill/>
            <a:ln>
              <a:noFill/>
            </a:ln>
          </p:spPr>
          <p:txBody>
            <a:bodyPr anchorCtr="0" anchor="t" bIns="29825" lIns="59675" spcFirstLastPara="1" rIns="59675" wrap="square" tIns="29825">
              <a:spAutoFit/>
            </a:bodyPr>
            <a:lstStyle/>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Noise model</a:t>
              </a:r>
              <a:endParaRPr sz="900">
                <a:latin typeface="Calibri"/>
                <a:ea typeface="Calibri"/>
                <a:cs typeface="Calibri"/>
                <a:sym typeface="Calibri"/>
              </a:endParaRPr>
            </a:p>
          </p:txBody>
        </p:sp>
      </p:grpSp>
      <p:grpSp>
        <p:nvGrpSpPr>
          <p:cNvPr id="812" name="Google Shape;812;p102"/>
          <p:cNvGrpSpPr/>
          <p:nvPr/>
        </p:nvGrpSpPr>
        <p:grpSpPr>
          <a:xfrm>
            <a:off x="6329677" y="845881"/>
            <a:ext cx="1072854" cy="632250"/>
            <a:chOff x="25472728" y="11766421"/>
            <a:chExt cx="1609200" cy="1011600"/>
          </a:xfrm>
        </p:grpSpPr>
        <p:sp>
          <p:nvSpPr>
            <p:cNvPr id="813" name="Google Shape;813;p102"/>
            <p:cNvSpPr/>
            <p:nvPr/>
          </p:nvSpPr>
          <p:spPr>
            <a:xfrm>
              <a:off x="25472728" y="11766421"/>
              <a:ext cx="1609200" cy="1011600"/>
            </a:xfrm>
            <a:prstGeom prst="roundRect">
              <a:avLst>
                <a:gd fmla="val 16667" name="adj"/>
              </a:avLst>
            </a:prstGeom>
            <a:solidFill>
              <a:schemeClr val="accent4"/>
            </a:solidFill>
            <a:ln cap="flat" cmpd="sng" w="9525">
              <a:solidFill>
                <a:srgbClr val="064259"/>
              </a:solidFill>
              <a:prstDash val="solid"/>
              <a:miter lim="800000"/>
              <a:headEnd len="sm" w="sm" type="none"/>
              <a:tailEnd len="sm" w="sm" type="none"/>
            </a:ln>
          </p:spPr>
          <p:txBody>
            <a:bodyPr anchorCtr="0" anchor="ctr" bIns="29825" lIns="59675" spcFirstLastPara="1" rIns="59675" wrap="square" tIns="29825">
              <a:noAutofit/>
            </a:bodyPr>
            <a:lstStyle/>
            <a:p>
              <a:pPr indent="0" lvl="0" marL="0" marR="0" rtl="0" algn="ctr">
                <a:spcBef>
                  <a:spcPts val="0"/>
                </a:spcBef>
                <a:spcAft>
                  <a:spcPts val="0"/>
                </a:spcAft>
                <a:buNone/>
              </a:pPr>
              <a:r>
                <a:t/>
              </a:r>
              <a:endParaRPr b="0" i="0" sz="300" u="none" cap="none" strike="noStrike">
                <a:solidFill>
                  <a:schemeClr val="lt1"/>
                </a:solidFill>
                <a:latin typeface="Arial"/>
                <a:ea typeface="Arial"/>
                <a:cs typeface="Arial"/>
                <a:sym typeface="Arial"/>
              </a:endParaRPr>
            </a:p>
          </p:txBody>
        </p:sp>
        <p:cxnSp>
          <p:nvCxnSpPr>
            <p:cNvPr id="814" name="Google Shape;814;p102"/>
            <p:cNvCxnSpPr/>
            <p:nvPr/>
          </p:nvCxnSpPr>
          <p:spPr>
            <a:xfrm>
              <a:off x="25472728" y="12164607"/>
              <a:ext cx="1609200" cy="0"/>
            </a:xfrm>
            <a:prstGeom prst="straightConnector1">
              <a:avLst/>
            </a:prstGeom>
            <a:noFill/>
            <a:ln cap="flat" cmpd="sng" w="9525">
              <a:solidFill>
                <a:schemeClr val="accent1"/>
              </a:solidFill>
              <a:prstDash val="solid"/>
              <a:miter lim="800000"/>
              <a:headEnd len="sm" w="sm" type="none"/>
              <a:tailEnd len="sm" w="sm" type="none"/>
            </a:ln>
          </p:spPr>
        </p:cxnSp>
      </p:grpSp>
      <p:sp>
        <p:nvSpPr>
          <p:cNvPr id="815" name="Google Shape;815;p102"/>
          <p:cNvSpPr/>
          <p:nvPr/>
        </p:nvSpPr>
        <p:spPr>
          <a:xfrm>
            <a:off x="3272924" y="4415195"/>
            <a:ext cx="1146000" cy="564900"/>
          </a:xfrm>
          <a:prstGeom prst="roundRect">
            <a:avLst>
              <a:gd fmla="val 16667" name="adj"/>
            </a:avLst>
          </a:prstGeom>
          <a:solidFill>
            <a:srgbClr val="2F2073"/>
          </a:solidFill>
          <a:ln cap="flat" cmpd="sng" w="9525">
            <a:solidFill>
              <a:srgbClr val="082836"/>
            </a:solidFill>
            <a:prstDash val="solid"/>
            <a:miter lim="800000"/>
            <a:headEnd len="sm" w="sm" type="none"/>
            <a:tailEnd len="sm" w="sm" type="none"/>
          </a:ln>
        </p:spPr>
        <p:txBody>
          <a:bodyPr anchorCtr="0" anchor="ctr" bIns="29825" lIns="59675" spcFirstLastPara="1" rIns="59675" wrap="square" tIns="29825">
            <a:noAutofit/>
          </a:bodyPr>
          <a:lstStyle/>
          <a:p>
            <a:pPr indent="0" lvl="0" marL="0" marR="0" rtl="0" algn="ctr">
              <a:spcBef>
                <a:spcPts val="0"/>
              </a:spcBef>
              <a:spcAft>
                <a:spcPts val="0"/>
              </a:spcAft>
              <a:buNone/>
            </a:pPr>
            <a:r>
              <a:t/>
            </a:r>
            <a:endParaRPr b="0" i="0" sz="1200" u="none" cap="none" strike="noStrike">
              <a:solidFill>
                <a:schemeClr val="lt1"/>
              </a:solidFill>
              <a:latin typeface="Arial"/>
              <a:ea typeface="Arial"/>
              <a:cs typeface="Arial"/>
              <a:sym typeface="Arial"/>
            </a:endParaRPr>
          </a:p>
        </p:txBody>
      </p:sp>
      <p:sp>
        <p:nvSpPr>
          <p:cNvPr id="816" name="Google Shape;816;p102"/>
          <p:cNvSpPr txBox="1"/>
          <p:nvPr/>
        </p:nvSpPr>
        <p:spPr>
          <a:xfrm>
            <a:off x="3378345" y="4591892"/>
            <a:ext cx="935100" cy="214200"/>
          </a:xfrm>
          <a:prstGeom prst="rect">
            <a:avLst/>
          </a:prstGeom>
          <a:noFill/>
          <a:ln>
            <a:noFill/>
          </a:ln>
        </p:spPr>
        <p:txBody>
          <a:bodyPr anchorCtr="0" anchor="t" bIns="29825" lIns="59675" spcFirstLastPara="1" rIns="59675" wrap="square" tIns="29825">
            <a:spAutoFit/>
          </a:bodyPr>
          <a:lstStyle/>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SQuADDS</a:t>
            </a:r>
            <a:endParaRPr i="0" sz="1000" u="none" cap="none" strike="noStrike">
              <a:solidFill>
                <a:schemeClr val="lt2"/>
              </a:solidFill>
              <a:latin typeface="Calibri"/>
              <a:ea typeface="Calibri"/>
              <a:cs typeface="Calibri"/>
              <a:sym typeface="Calibri"/>
            </a:endParaRPr>
          </a:p>
        </p:txBody>
      </p:sp>
      <p:cxnSp>
        <p:nvCxnSpPr>
          <p:cNvPr id="817" name="Google Shape;817;p102"/>
          <p:cNvCxnSpPr>
            <a:stCxn id="794" idx="3"/>
            <a:endCxn id="815" idx="1"/>
          </p:cNvCxnSpPr>
          <p:nvPr/>
        </p:nvCxnSpPr>
        <p:spPr>
          <a:xfrm>
            <a:off x="2832397" y="4697724"/>
            <a:ext cx="440400" cy="0"/>
          </a:xfrm>
          <a:prstGeom prst="straightConnector1">
            <a:avLst/>
          </a:prstGeom>
          <a:noFill/>
          <a:ln cap="flat" cmpd="sng" w="9525">
            <a:solidFill>
              <a:srgbClr val="2F2073"/>
            </a:solidFill>
            <a:prstDash val="solid"/>
            <a:miter lim="800000"/>
            <a:headEnd len="med" w="med" type="triangle"/>
            <a:tailEnd len="med" w="med" type="triangle"/>
          </a:ln>
        </p:spPr>
      </p:cxnSp>
      <p:cxnSp>
        <p:nvCxnSpPr>
          <p:cNvPr id="818" name="Google Shape;818;p102"/>
          <p:cNvCxnSpPr>
            <a:stCxn id="815" idx="0"/>
            <a:endCxn id="799" idx="2"/>
          </p:cNvCxnSpPr>
          <p:nvPr/>
        </p:nvCxnSpPr>
        <p:spPr>
          <a:xfrm rot="10800000">
            <a:off x="3845924" y="4149995"/>
            <a:ext cx="0" cy="265200"/>
          </a:xfrm>
          <a:prstGeom prst="straightConnector1">
            <a:avLst/>
          </a:prstGeom>
          <a:noFill/>
          <a:ln cap="flat" cmpd="sng" w="9525">
            <a:solidFill>
              <a:srgbClr val="2F2073"/>
            </a:solidFill>
            <a:prstDash val="solid"/>
            <a:miter lim="800000"/>
            <a:headEnd len="med" w="med" type="triangle"/>
            <a:tailEnd len="med" w="med" type="triangle"/>
          </a:ln>
        </p:spPr>
      </p:cxnSp>
      <p:cxnSp>
        <p:nvCxnSpPr>
          <p:cNvPr id="819" name="Google Shape;819;p102"/>
          <p:cNvCxnSpPr>
            <a:stCxn id="815" idx="3"/>
            <a:endCxn id="804" idx="2"/>
          </p:cNvCxnSpPr>
          <p:nvPr/>
        </p:nvCxnSpPr>
        <p:spPr>
          <a:xfrm flipH="1" rot="10800000">
            <a:off x="4418924" y="3257645"/>
            <a:ext cx="895800" cy="1440000"/>
          </a:xfrm>
          <a:prstGeom prst="bentConnector2">
            <a:avLst/>
          </a:prstGeom>
          <a:noFill/>
          <a:ln cap="flat" cmpd="sng" w="9525">
            <a:solidFill>
              <a:srgbClr val="2F2073"/>
            </a:solidFill>
            <a:prstDash val="dash"/>
            <a:miter lim="800000"/>
            <a:headEnd len="med" w="med" type="triangle"/>
            <a:tailEnd len="med" w="med" type="triangle"/>
          </a:ln>
        </p:spPr>
      </p:cxnSp>
      <p:sp>
        <p:nvSpPr>
          <p:cNvPr id="820" name="Google Shape;820;p102"/>
          <p:cNvSpPr/>
          <p:nvPr/>
        </p:nvSpPr>
        <p:spPr>
          <a:xfrm>
            <a:off x="3281097" y="1782501"/>
            <a:ext cx="1129800" cy="556200"/>
          </a:xfrm>
          <a:prstGeom prst="rect">
            <a:avLst/>
          </a:prstGeom>
          <a:solidFill>
            <a:srgbClr val="009051"/>
          </a:solidFill>
          <a:ln cap="flat" cmpd="sng" w="9525">
            <a:solidFill>
              <a:srgbClr val="082836"/>
            </a:solidFill>
            <a:prstDash val="solid"/>
            <a:miter lim="800000"/>
            <a:headEnd len="sm" w="sm" type="none"/>
            <a:tailEnd len="sm" w="sm" type="none"/>
          </a:ln>
        </p:spPr>
        <p:txBody>
          <a:bodyPr anchorCtr="0" anchor="ctr" bIns="29825" lIns="59675" spcFirstLastPara="1" rIns="59675" wrap="square" tIns="29825">
            <a:noAutofit/>
          </a:bodyPr>
          <a:lstStyle/>
          <a:p>
            <a:pPr indent="0" lvl="0" marL="0" marR="0" rtl="0" algn="ctr">
              <a:spcBef>
                <a:spcPts val="0"/>
              </a:spcBef>
              <a:spcAft>
                <a:spcPts val="0"/>
              </a:spcAft>
              <a:buNone/>
            </a:pPr>
            <a:r>
              <a:t/>
            </a:r>
            <a:endParaRPr b="0" i="0" sz="1200" u="none" cap="none" strike="noStrike">
              <a:solidFill>
                <a:schemeClr val="lt1"/>
              </a:solidFill>
              <a:latin typeface="Arial"/>
              <a:ea typeface="Arial"/>
              <a:cs typeface="Arial"/>
              <a:sym typeface="Arial"/>
            </a:endParaRPr>
          </a:p>
        </p:txBody>
      </p:sp>
      <p:sp>
        <p:nvSpPr>
          <p:cNvPr id="821" name="Google Shape;821;p102"/>
          <p:cNvSpPr txBox="1"/>
          <p:nvPr/>
        </p:nvSpPr>
        <p:spPr>
          <a:xfrm>
            <a:off x="3309535" y="1858620"/>
            <a:ext cx="1072800" cy="429600"/>
          </a:xfrm>
          <a:prstGeom prst="rect">
            <a:avLst/>
          </a:prstGeom>
          <a:noFill/>
          <a:ln>
            <a:noFill/>
          </a:ln>
        </p:spPr>
        <p:txBody>
          <a:bodyPr anchorCtr="0" anchor="t" bIns="29825" lIns="59675" spcFirstLastPara="1" rIns="59675" wrap="square" tIns="29825">
            <a:spAutoFit/>
          </a:bodyPr>
          <a:lstStyle/>
          <a:p>
            <a:pPr indent="0" lvl="0" marL="0" marR="0" rtl="0" algn="ctr">
              <a:spcBef>
                <a:spcPts val="0"/>
              </a:spcBef>
              <a:spcAft>
                <a:spcPts val="0"/>
              </a:spcAft>
              <a:buNone/>
            </a:pPr>
            <a:r>
              <a:rPr i="0" lang="en" sz="1200" u="none" cap="none" strike="noStrike">
                <a:solidFill>
                  <a:schemeClr val="lt2"/>
                </a:solidFill>
                <a:latin typeface="Calibri"/>
                <a:ea typeface="Calibri"/>
                <a:cs typeface="Calibri"/>
                <a:sym typeface="Calibri"/>
              </a:rPr>
              <a:t>Gate pulse profiles</a:t>
            </a:r>
            <a:endParaRPr sz="900">
              <a:latin typeface="Calibri"/>
              <a:ea typeface="Calibri"/>
              <a:cs typeface="Calibri"/>
              <a:sym typeface="Calibri"/>
            </a:endParaRPr>
          </a:p>
        </p:txBody>
      </p:sp>
      <p:sp>
        <p:nvSpPr>
          <p:cNvPr id="822" name="Google Shape;822;p102"/>
          <p:cNvSpPr/>
          <p:nvPr/>
        </p:nvSpPr>
        <p:spPr>
          <a:xfrm>
            <a:off x="1611749" y="883900"/>
            <a:ext cx="1249200" cy="556200"/>
          </a:xfrm>
          <a:prstGeom prst="rect">
            <a:avLst/>
          </a:prstGeom>
          <a:solidFill>
            <a:srgbClr val="009051"/>
          </a:solidFill>
          <a:ln cap="flat" cmpd="sng" w="9525">
            <a:solidFill>
              <a:srgbClr val="082836"/>
            </a:solidFill>
            <a:prstDash val="solid"/>
            <a:miter lim="800000"/>
            <a:headEnd len="sm" w="sm" type="none"/>
            <a:tailEnd len="sm" w="sm" type="none"/>
          </a:ln>
        </p:spPr>
        <p:txBody>
          <a:bodyPr anchorCtr="0" anchor="ctr" bIns="29825" lIns="59675" spcFirstLastPara="1" rIns="59675" wrap="square" tIns="29825">
            <a:noAutofit/>
          </a:bodyPr>
          <a:lstStyle/>
          <a:p>
            <a:pPr indent="0" lvl="0" marL="0" marR="0" rtl="0" algn="ctr">
              <a:spcBef>
                <a:spcPts val="0"/>
              </a:spcBef>
              <a:spcAft>
                <a:spcPts val="0"/>
              </a:spcAft>
              <a:buNone/>
            </a:pPr>
            <a:r>
              <a:t/>
            </a:r>
            <a:endParaRPr b="0" i="0" sz="1200" u="none" cap="none" strike="noStrike">
              <a:solidFill>
                <a:schemeClr val="lt1"/>
              </a:solidFill>
              <a:latin typeface="Arial"/>
              <a:ea typeface="Arial"/>
              <a:cs typeface="Arial"/>
              <a:sym typeface="Arial"/>
            </a:endParaRPr>
          </a:p>
        </p:txBody>
      </p:sp>
      <p:sp>
        <p:nvSpPr>
          <p:cNvPr id="823" name="Google Shape;823;p102"/>
          <p:cNvSpPr txBox="1"/>
          <p:nvPr/>
        </p:nvSpPr>
        <p:spPr>
          <a:xfrm>
            <a:off x="1611605" y="974668"/>
            <a:ext cx="1249200" cy="368100"/>
          </a:xfrm>
          <a:prstGeom prst="rect">
            <a:avLst/>
          </a:prstGeom>
          <a:noFill/>
          <a:ln>
            <a:noFill/>
          </a:ln>
        </p:spPr>
        <p:txBody>
          <a:bodyPr anchorCtr="0" anchor="t" bIns="29825" lIns="59675" spcFirstLastPara="1" rIns="59675" wrap="square" tIns="29825">
            <a:spAutoFit/>
          </a:bodyPr>
          <a:lstStyle/>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Quantum algorithms and applications</a:t>
            </a:r>
            <a:endParaRPr sz="900">
              <a:latin typeface="Calibri"/>
              <a:ea typeface="Calibri"/>
              <a:cs typeface="Calibri"/>
              <a:sym typeface="Calibri"/>
            </a:endParaRPr>
          </a:p>
        </p:txBody>
      </p:sp>
      <p:sp>
        <p:nvSpPr>
          <p:cNvPr id="787" name="Google Shape;787;p102"/>
          <p:cNvSpPr/>
          <p:nvPr/>
        </p:nvSpPr>
        <p:spPr>
          <a:xfrm>
            <a:off x="3281097" y="883907"/>
            <a:ext cx="1129800" cy="556200"/>
          </a:xfrm>
          <a:prstGeom prst="rect">
            <a:avLst/>
          </a:prstGeom>
          <a:solidFill>
            <a:srgbClr val="009051"/>
          </a:solidFill>
          <a:ln cap="flat" cmpd="sng" w="9525">
            <a:solidFill>
              <a:srgbClr val="082836"/>
            </a:solidFill>
            <a:prstDash val="solid"/>
            <a:miter lim="800000"/>
            <a:headEnd len="sm" w="sm" type="none"/>
            <a:tailEnd len="sm" w="sm" type="none"/>
          </a:ln>
        </p:spPr>
        <p:txBody>
          <a:bodyPr anchorCtr="0" anchor="ctr" bIns="29825" lIns="59675" spcFirstLastPara="1" rIns="59675" wrap="square" tIns="29825">
            <a:noAutofit/>
          </a:bodyPr>
          <a:lstStyle/>
          <a:p>
            <a:pPr indent="0" lvl="0" marL="0" marR="0" rtl="0" algn="ctr">
              <a:spcBef>
                <a:spcPts val="0"/>
              </a:spcBef>
              <a:spcAft>
                <a:spcPts val="0"/>
              </a:spcAft>
              <a:buNone/>
            </a:pPr>
            <a:r>
              <a:t/>
            </a:r>
            <a:endParaRPr b="0" i="0" sz="1200" u="none" cap="none" strike="noStrike">
              <a:solidFill>
                <a:schemeClr val="lt1"/>
              </a:solidFill>
              <a:latin typeface="Arial"/>
              <a:ea typeface="Arial"/>
              <a:cs typeface="Arial"/>
              <a:sym typeface="Arial"/>
            </a:endParaRPr>
          </a:p>
        </p:txBody>
      </p:sp>
      <p:sp>
        <p:nvSpPr>
          <p:cNvPr id="824" name="Google Shape;824;p102"/>
          <p:cNvSpPr txBox="1"/>
          <p:nvPr/>
        </p:nvSpPr>
        <p:spPr>
          <a:xfrm>
            <a:off x="3336181" y="977327"/>
            <a:ext cx="1002900" cy="368100"/>
          </a:xfrm>
          <a:prstGeom prst="rect">
            <a:avLst/>
          </a:prstGeom>
          <a:noFill/>
          <a:ln>
            <a:noFill/>
          </a:ln>
        </p:spPr>
        <p:txBody>
          <a:bodyPr anchorCtr="0" anchor="t" bIns="29825" lIns="59675" spcFirstLastPara="1" rIns="59675" wrap="square" tIns="29825">
            <a:spAutoFit/>
          </a:bodyPr>
          <a:lstStyle/>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Quantum circuits</a:t>
            </a:r>
            <a:endParaRPr sz="900">
              <a:latin typeface="Calibri"/>
              <a:ea typeface="Calibri"/>
              <a:cs typeface="Calibri"/>
              <a:sym typeface="Calibri"/>
            </a:endParaRPr>
          </a:p>
        </p:txBody>
      </p:sp>
      <p:sp>
        <p:nvSpPr>
          <p:cNvPr id="825" name="Google Shape;825;p102"/>
          <p:cNvSpPr/>
          <p:nvPr/>
        </p:nvSpPr>
        <p:spPr>
          <a:xfrm>
            <a:off x="4749745" y="883907"/>
            <a:ext cx="1129800" cy="556200"/>
          </a:xfrm>
          <a:prstGeom prst="rect">
            <a:avLst/>
          </a:prstGeom>
          <a:solidFill>
            <a:srgbClr val="009051"/>
          </a:solidFill>
          <a:ln cap="flat" cmpd="sng" w="9525">
            <a:solidFill>
              <a:srgbClr val="082836"/>
            </a:solidFill>
            <a:prstDash val="solid"/>
            <a:miter lim="800000"/>
            <a:headEnd len="sm" w="sm" type="none"/>
            <a:tailEnd len="sm" w="sm" type="none"/>
          </a:ln>
        </p:spPr>
        <p:txBody>
          <a:bodyPr anchorCtr="0" anchor="ctr" bIns="29825" lIns="59675" spcFirstLastPara="1" rIns="59675" wrap="square" tIns="29825">
            <a:noAutofit/>
          </a:bodyPr>
          <a:lstStyle/>
          <a:p>
            <a:pPr indent="0" lvl="0" marL="0" marR="0" rtl="0" algn="ctr">
              <a:spcBef>
                <a:spcPts val="0"/>
              </a:spcBef>
              <a:spcAft>
                <a:spcPts val="0"/>
              </a:spcAft>
              <a:buNone/>
            </a:pPr>
            <a:r>
              <a:t/>
            </a:r>
            <a:endParaRPr b="0" i="0" sz="1200" u="none" cap="none" strike="noStrike">
              <a:solidFill>
                <a:schemeClr val="lt1"/>
              </a:solidFill>
              <a:latin typeface="Arial"/>
              <a:ea typeface="Arial"/>
              <a:cs typeface="Arial"/>
              <a:sym typeface="Arial"/>
            </a:endParaRPr>
          </a:p>
        </p:txBody>
      </p:sp>
      <p:sp>
        <p:nvSpPr>
          <p:cNvPr id="826" name="Google Shape;826;p102"/>
          <p:cNvSpPr txBox="1"/>
          <p:nvPr/>
        </p:nvSpPr>
        <p:spPr>
          <a:xfrm>
            <a:off x="4813190" y="974681"/>
            <a:ext cx="1002900" cy="368100"/>
          </a:xfrm>
          <a:prstGeom prst="rect">
            <a:avLst/>
          </a:prstGeom>
          <a:noFill/>
          <a:ln>
            <a:noFill/>
          </a:ln>
        </p:spPr>
        <p:txBody>
          <a:bodyPr anchorCtr="0" anchor="t" bIns="29825" lIns="59675" spcFirstLastPara="1" rIns="59675" wrap="square" tIns="29825">
            <a:spAutoFit/>
          </a:bodyPr>
          <a:lstStyle/>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QASM</a:t>
            </a:r>
            <a:endParaRPr sz="900">
              <a:latin typeface="Calibri"/>
              <a:ea typeface="Calibri"/>
              <a:cs typeface="Calibri"/>
              <a:sym typeface="Calibri"/>
            </a:endParaRPr>
          </a:p>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QIR</a:t>
            </a:r>
            <a:endParaRPr sz="900">
              <a:latin typeface="Calibri"/>
              <a:ea typeface="Calibri"/>
              <a:cs typeface="Calibri"/>
              <a:sym typeface="Calibri"/>
            </a:endParaRPr>
          </a:p>
        </p:txBody>
      </p:sp>
      <p:sp>
        <p:nvSpPr>
          <p:cNvPr id="827" name="Google Shape;827;p102"/>
          <p:cNvSpPr/>
          <p:nvPr/>
        </p:nvSpPr>
        <p:spPr>
          <a:xfrm>
            <a:off x="7865864" y="850789"/>
            <a:ext cx="1072800" cy="622500"/>
          </a:xfrm>
          <a:prstGeom prst="foldedCorner">
            <a:avLst>
              <a:gd fmla="val 16667" name="adj"/>
            </a:avLst>
          </a:prstGeom>
          <a:solidFill>
            <a:srgbClr val="E67E22"/>
          </a:solidFill>
          <a:ln cap="flat" cmpd="sng" w="9525">
            <a:solidFill>
              <a:srgbClr val="082836"/>
            </a:solidFill>
            <a:prstDash val="solid"/>
            <a:miter lim="800000"/>
            <a:headEnd len="sm" w="sm" type="none"/>
            <a:tailEnd len="sm" w="sm" type="none"/>
          </a:ln>
        </p:spPr>
        <p:txBody>
          <a:bodyPr anchorCtr="0" anchor="ctr" bIns="29825" lIns="59675" spcFirstLastPara="1" rIns="59675" wrap="square" tIns="29825">
            <a:noAutofit/>
          </a:bodyPr>
          <a:lstStyle/>
          <a:p>
            <a:pPr indent="0" lvl="0" marL="0" marR="0" rtl="0" algn="ctr">
              <a:spcBef>
                <a:spcPts val="0"/>
              </a:spcBef>
              <a:spcAft>
                <a:spcPts val="0"/>
              </a:spcAft>
              <a:buNone/>
            </a:pPr>
            <a:r>
              <a:t/>
            </a:r>
            <a:endParaRPr b="0" i="0" sz="300" u="none" cap="none" strike="noStrike">
              <a:solidFill>
                <a:srgbClr val="E67E22"/>
              </a:solidFill>
              <a:latin typeface="Arial"/>
              <a:ea typeface="Arial"/>
              <a:cs typeface="Arial"/>
              <a:sym typeface="Arial"/>
            </a:endParaRPr>
          </a:p>
        </p:txBody>
      </p:sp>
      <p:sp>
        <p:nvSpPr>
          <p:cNvPr id="786" name="Google Shape;786;p102"/>
          <p:cNvSpPr txBox="1"/>
          <p:nvPr/>
        </p:nvSpPr>
        <p:spPr>
          <a:xfrm>
            <a:off x="7908741" y="825774"/>
            <a:ext cx="987000" cy="675900"/>
          </a:xfrm>
          <a:prstGeom prst="rect">
            <a:avLst/>
          </a:prstGeom>
          <a:noFill/>
          <a:ln>
            <a:noFill/>
          </a:ln>
        </p:spPr>
        <p:txBody>
          <a:bodyPr anchorCtr="0" anchor="t" bIns="29825" lIns="59675" spcFirstLastPara="1" rIns="59675" wrap="square" tIns="29825">
            <a:spAutoFit/>
          </a:bodyPr>
          <a:lstStyle/>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Quantum application results and benchmark</a:t>
            </a:r>
            <a:endParaRPr sz="900">
              <a:latin typeface="Calibri"/>
              <a:ea typeface="Calibri"/>
              <a:cs typeface="Calibri"/>
              <a:sym typeface="Calibri"/>
            </a:endParaRPr>
          </a:p>
        </p:txBody>
      </p:sp>
      <p:cxnSp>
        <p:nvCxnSpPr>
          <p:cNvPr id="828" name="Google Shape;828;p102"/>
          <p:cNvCxnSpPr>
            <a:stCxn id="792" idx="3"/>
            <a:endCxn id="794" idx="1"/>
          </p:cNvCxnSpPr>
          <p:nvPr/>
        </p:nvCxnSpPr>
        <p:spPr>
          <a:xfrm>
            <a:off x="1278564" y="4697692"/>
            <a:ext cx="480900" cy="0"/>
          </a:xfrm>
          <a:prstGeom prst="straightConnector1">
            <a:avLst/>
          </a:prstGeom>
          <a:noFill/>
          <a:ln cap="flat" cmpd="sng" w="9525">
            <a:solidFill>
              <a:srgbClr val="5C6BC0"/>
            </a:solidFill>
            <a:prstDash val="solid"/>
            <a:miter lim="800000"/>
            <a:headEnd len="med" w="med" type="triangle"/>
            <a:tailEnd len="med" w="med" type="triangle"/>
          </a:ln>
        </p:spPr>
      </p:cxnSp>
      <p:cxnSp>
        <p:nvCxnSpPr>
          <p:cNvPr id="829" name="Google Shape;829;p102"/>
          <p:cNvCxnSpPr>
            <a:stCxn id="794" idx="0"/>
            <a:endCxn id="830" idx="2"/>
          </p:cNvCxnSpPr>
          <p:nvPr/>
        </p:nvCxnSpPr>
        <p:spPr>
          <a:xfrm flipH="1" rot="10800000">
            <a:off x="2295997" y="4163574"/>
            <a:ext cx="7200" cy="222900"/>
          </a:xfrm>
          <a:prstGeom prst="straightConnector1">
            <a:avLst/>
          </a:prstGeom>
          <a:noFill/>
          <a:ln cap="flat" cmpd="sng" w="9525">
            <a:solidFill>
              <a:schemeClr val="accent4"/>
            </a:solidFill>
            <a:prstDash val="solid"/>
            <a:miter lim="800000"/>
            <a:headEnd len="med" w="med" type="triangle"/>
            <a:tailEnd len="med" w="med" type="triangle"/>
          </a:ln>
        </p:spPr>
      </p:cxnSp>
      <p:cxnSp>
        <p:nvCxnSpPr>
          <p:cNvPr id="831" name="Google Shape;831;p102"/>
          <p:cNvCxnSpPr>
            <a:stCxn id="797" idx="3"/>
            <a:endCxn id="799" idx="1"/>
          </p:cNvCxnSpPr>
          <p:nvPr/>
        </p:nvCxnSpPr>
        <p:spPr>
          <a:xfrm>
            <a:off x="2832451" y="3838853"/>
            <a:ext cx="477000" cy="0"/>
          </a:xfrm>
          <a:prstGeom prst="straightConnector1">
            <a:avLst/>
          </a:prstGeom>
          <a:noFill/>
          <a:ln cap="flat" cmpd="sng" w="9525">
            <a:solidFill>
              <a:srgbClr val="5C6BC0"/>
            </a:solidFill>
            <a:prstDash val="solid"/>
            <a:miter lim="800000"/>
            <a:headEnd len="med" w="med" type="triangle"/>
            <a:tailEnd len="med" w="med" type="triangle"/>
          </a:ln>
        </p:spPr>
      </p:cxnSp>
      <p:cxnSp>
        <p:nvCxnSpPr>
          <p:cNvPr id="832" name="Google Shape;832;p102"/>
          <p:cNvCxnSpPr>
            <a:stCxn id="799" idx="0"/>
            <a:endCxn id="802" idx="2"/>
          </p:cNvCxnSpPr>
          <p:nvPr/>
        </p:nvCxnSpPr>
        <p:spPr>
          <a:xfrm rot="10800000">
            <a:off x="3845935" y="3262436"/>
            <a:ext cx="0" cy="265200"/>
          </a:xfrm>
          <a:prstGeom prst="straightConnector1">
            <a:avLst/>
          </a:prstGeom>
          <a:noFill/>
          <a:ln cap="flat" cmpd="sng" w="9525">
            <a:solidFill>
              <a:schemeClr val="accent4"/>
            </a:solidFill>
            <a:prstDash val="solid"/>
            <a:miter lim="800000"/>
            <a:headEnd len="med" w="med" type="triangle"/>
            <a:tailEnd len="med" w="med" type="triangle"/>
          </a:ln>
        </p:spPr>
      </p:cxnSp>
      <p:cxnSp>
        <p:nvCxnSpPr>
          <p:cNvPr id="833" name="Google Shape;833;p102"/>
          <p:cNvCxnSpPr>
            <a:stCxn id="802" idx="3"/>
            <a:endCxn id="804" idx="1"/>
          </p:cNvCxnSpPr>
          <p:nvPr/>
        </p:nvCxnSpPr>
        <p:spPr>
          <a:xfrm>
            <a:off x="4382389" y="2946397"/>
            <a:ext cx="395700" cy="0"/>
          </a:xfrm>
          <a:prstGeom prst="straightConnector1">
            <a:avLst/>
          </a:prstGeom>
          <a:noFill/>
          <a:ln cap="flat" cmpd="sng" w="9525">
            <a:solidFill>
              <a:srgbClr val="5C6BC0"/>
            </a:solidFill>
            <a:prstDash val="solid"/>
            <a:miter lim="800000"/>
            <a:headEnd len="med" w="med" type="triangle"/>
            <a:tailEnd len="med" w="med" type="triangle"/>
          </a:ln>
        </p:spPr>
      </p:cxnSp>
      <p:cxnSp>
        <p:nvCxnSpPr>
          <p:cNvPr id="834" name="Google Shape;834;p102"/>
          <p:cNvCxnSpPr>
            <a:stCxn id="804" idx="0"/>
            <a:endCxn id="807" idx="2"/>
          </p:cNvCxnSpPr>
          <p:nvPr/>
        </p:nvCxnSpPr>
        <p:spPr>
          <a:xfrm rot="10800000">
            <a:off x="5314583" y="2376579"/>
            <a:ext cx="0" cy="258600"/>
          </a:xfrm>
          <a:prstGeom prst="straightConnector1">
            <a:avLst/>
          </a:prstGeom>
          <a:noFill/>
          <a:ln cap="flat" cmpd="sng" w="9525">
            <a:solidFill>
              <a:schemeClr val="accent4"/>
            </a:solidFill>
            <a:prstDash val="solid"/>
            <a:miter lim="800000"/>
            <a:headEnd len="med" w="med" type="triangle"/>
            <a:tailEnd len="med" w="med" type="triangle"/>
          </a:ln>
        </p:spPr>
      </p:cxnSp>
      <p:cxnSp>
        <p:nvCxnSpPr>
          <p:cNvPr id="835" name="Google Shape;835;p102"/>
          <p:cNvCxnSpPr>
            <a:stCxn id="807" idx="3"/>
            <a:endCxn id="789" idx="1"/>
          </p:cNvCxnSpPr>
          <p:nvPr/>
        </p:nvCxnSpPr>
        <p:spPr>
          <a:xfrm>
            <a:off x="5851037" y="2060600"/>
            <a:ext cx="478500" cy="0"/>
          </a:xfrm>
          <a:prstGeom prst="straightConnector1">
            <a:avLst/>
          </a:prstGeom>
          <a:noFill/>
          <a:ln cap="flat" cmpd="sng" w="9525">
            <a:solidFill>
              <a:srgbClr val="5C6BC0"/>
            </a:solidFill>
            <a:prstDash val="solid"/>
            <a:miter lim="800000"/>
            <a:headEnd len="med" w="med" type="triangle"/>
            <a:tailEnd len="med" w="med" type="triangle"/>
          </a:ln>
        </p:spPr>
      </p:cxnSp>
      <p:cxnSp>
        <p:nvCxnSpPr>
          <p:cNvPr id="836" name="Google Shape;836;p102"/>
          <p:cNvCxnSpPr>
            <a:stCxn id="789" idx="0"/>
            <a:endCxn id="813" idx="2"/>
          </p:cNvCxnSpPr>
          <p:nvPr/>
        </p:nvCxnSpPr>
        <p:spPr>
          <a:xfrm rot="10800000">
            <a:off x="6866077" y="1478183"/>
            <a:ext cx="0" cy="271200"/>
          </a:xfrm>
          <a:prstGeom prst="straightConnector1">
            <a:avLst/>
          </a:prstGeom>
          <a:noFill/>
          <a:ln cap="flat" cmpd="sng" w="9525">
            <a:solidFill>
              <a:schemeClr val="accent4"/>
            </a:solidFill>
            <a:prstDash val="solid"/>
            <a:miter lim="800000"/>
            <a:headEnd len="med" w="med" type="triangle"/>
            <a:tailEnd len="med" w="med" type="triangle"/>
          </a:ln>
        </p:spPr>
      </p:cxnSp>
      <p:cxnSp>
        <p:nvCxnSpPr>
          <p:cNvPr id="837" name="Google Shape;837;p102"/>
          <p:cNvCxnSpPr>
            <a:stCxn id="813" idx="3"/>
            <a:endCxn id="827" idx="1"/>
          </p:cNvCxnSpPr>
          <p:nvPr/>
        </p:nvCxnSpPr>
        <p:spPr>
          <a:xfrm>
            <a:off x="7402531" y="1162006"/>
            <a:ext cx="463200" cy="0"/>
          </a:xfrm>
          <a:prstGeom prst="straightConnector1">
            <a:avLst/>
          </a:prstGeom>
          <a:noFill/>
          <a:ln cap="flat" cmpd="sng" w="9525">
            <a:solidFill>
              <a:srgbClr val="E67E22"/>
            </a:solidFill>
            <a:prstDash val="solid"/>
            <a:miter lim="800000"/>
            <a:headEnd len="sm" w="sm" type="none"/>
            <a:tailEnd len="med" w="med" type="triangle"/>
          </a:ln>
        </p:spPr>
      </p:cxnSp>
      <p:cxnSp>
        <p:nvCxnSpPr>
          <p:cNvPr id="838" name="Google Shape;838;p102"/>
          <p:cNvCxnSpPr>
            <a:stCxn id="820" idx="3"/>
            <a:endCxn id="807" idx="1"/>
          </p:cNvCxnSpPr>
          <p:nvPr/>
        </p:nvCxnSpPr>
        <p:spPr>
          <a:xfrm>
            <a:off x="4410897" y="2060601"/>
            <a:ext cx="367200" cy="0"/>
          </a:xfrm>
          <a:prstGeom prst="straightConnector1">
            <a:avLst/>
          </a:prstGeom>
          <a:noFill/>
          <a:ln cap="flat" cmpd="sng" w="9525">
            <a:solidFill>
              <a:schemeClr val="accent6"/>
            </a:solidFill>
            <a:prstDash val="solid"/>
            <a:miter lim="800000"/>
            <a:headEnd len="sm" w="sm" type="none"/>
            <a:tailEnd len="med" w="med" type="triangle"/>
          </a:ln>
        </p:spPr>
      </p:cxnSp>
      <p:cxnSp>
        <p:nvCxnSpPr>
          <p:cNvPr id="839" name="Google Shape;839;p102"/>
          <p:cNvCxnSpPr>
            <a:stCxn id="822" idx="3"/>
            <a:endCxn id="787" idx="1"/>
          </p:cNvCxnSpPr>
          <p:nvPr/>
        </p:nvCxnSpPr>
        <p:spPr>
          <a:xfrm>
            <a:off x="2860949" y="1162000"/>
            <a:ext cx="420000" cy="0"/>
          </a:xfrm>
          <a:prstGeom prst="straightConnector1">
            <a:avLst/>
          </a:prstGeom>
          <a:noFill/>
          <a:ln cap="flat" cmpd="sng" w="9525">
            <a:solidFill>
              <a:schemeClr val="accent6"/>
            </a:solidFill>
            <a:prstDash val="solid"/>
            <a:miter lim="800000"/>
            <a:headEnd len="sm" w="sm" type="none"/>
            <a:tailEnd len="med" w="med" type="triangle"/>
          </a:ln>
        </p:spPr>
      </p:cxnSp>
      <p:cxnSp>
        <p:nvCxnSpPr>
          <p:cNvPr id="840" name="Google Shape;840;p102"/>
          <p:cNvCxnSpPr>
            <a:stCxn id="787" idx="3"/>
            <a:endCxn id="825" idx="1"/>
          </p:cNvCxnSpPr>
          <p:nvPr/>
        </p:nvCxnSpPr>
        <p:spPr>
          <a:xfrm>
            <a:off x="4410897" y="1162007"/>
            <a:ext cx="338700" cy="0"/>
          </a:xfrm>
          <a:prstGeom prst="straightConnector1">
            <a:avLst/>
          </a:prstGeom>
          <a:noFill/>
          <a:ln cap="flat" cmpd="sng" w="9525">
            <a:solidFill>
              <a:schemeClr val="accent6"/>
            </a:solidFill>
            <a:prstDash val="solid"/>
            <a:miter lim="800000"/>
            <a:headEnd len="sm" w="sm" type="none"/>
            <a:tailEnd len="med" w="med" type="triangle"/>
          </a:ln>
        </p:spPr>
      </p:cxnSp>
      <p:cxnSp>
        <p:nvCxnSpPr>
          <p:cNvPr id="841" name="Google Shape;841;p102"/>
          <p:cNvCxnSpPr>
            <a:stCxn id="825" idx="3"/>
            <a:endCxn id="813" idx="1"/>
          </p:cNvCxnSpPr>
          <p:nvPr/>
        </p:nvCxnSpPr>
        <p:spPr>
          <a:xfrm>
            <a:off x="5879545" y="1162007"/>
            <a:ext cx="450000" cy="0"/>
          </a:xfrm>
          <a:prstGeom prst="straightConnector1">
            <a:avLst/>
          </a:prstGeom>
          <a:noFill/>
          <a:ln cap="flat" cmpd="sng" w="9525">
            <a:solidFill>
              <a:schemeClr val="accent6"/>
            </a:solidFill>
            <a:prstDash val="solid"/>
            <a:miter lim="800000"/>
            <a:headEnd len="sm" w="sm" type="none"/>
            <a:tailEnd len="med" w="med" type="triangle"/>
          </a:ln>
        </p:spPr>
      </p:cxnSp>
      <p:sp>
        <p:nvSpPr>
          <p:cNvPr id="842" name="Google Shape;842;p102"/>
          <p:cNvSpPr txBox="1"/>
          <p:nvPr/>
        </p:nvSpPr>
        <p:spPr>
          <a:xfrm>
            <a:off x="6329674" y="1164701"/>
            <a:ext cx="1072800" cy="214200"/>
          </a:xfrm>
          <a:prstGeom prst="rect">
            <a:avLst/>
          </a:prstGeom>
          <a:noFill/>
          <a:ln>
            <a:noFill/>
          </a:ln>
        </p:spPr>
        <p:txBody>
          <a:bodyPr anchorCtr="0" anchor="t" bIns="29825" lIns="59675" spcFirstLastPara="1" rIns="59675" wrap="square" tIns="29825">
            <a:spAutoFit/>
          </a:bodyPr>
          <a:lstStyle/>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NWQ-Sim</a:t>
            </a:r>
            <a:endParaRPr sz="900">
              <a:latin typeface="Calibri"/>
              <a:ea typeface="Calibri"/>
              <a:cs typeface="Calibri"/>
              <a:sym typeface="Calibri"/>
            </a:endParaRPr>
          </a:p>
        </p:txBody>
      </p:sp>
      <p:sp>
        <p:nvSpPr>
          <p:cNvPr id="843" name="Google Shape;843;p102"/>
          <p:cNvSpPr txBox="1"/>
          <p:nvPr/>
        </p:nvSpPr>
        <p:spPr>
          <a:xfrm>
            <a:off x="6277227" y="868983"/>
            <a:ext cx="1177800" cy="214200"/>
          </a:xfrm>
          <a:prstGeom prst="rect">
            <a:avLst/>
          </a:prstGeom>
          <a:noFill/>
          <a:ln>
            <a:noFill/>
          </a:ln>
        </p:spPr>
        <p:txBody>
          <a:bodyPr anchorCtr="0" anchor="t" bIns="29825" lIns="59675" spcFirstLastPara="1" rIns="59675" wrap="square" tIns="29825">
            <a:spAutoFit/>
          </a:bodyPr>
          <a:lstStyle/>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Circuit Simulator</a:t>
            </a:r>
            <a:endParaRPr sz="900">
              <a:latin typeface="Calibri"/>
              <a:ea typeface="Calibri"/>
              <a:cs typeface="Calibri"/>
              <a:sym typeface="Calibri"/>
            </a:endParaRPr>
          </a:p>
        </p:txBody>
      </p:sp>
      <p:sp>
        <p:nvSpPr>
          <p:cNvPr id="844" name="Google Shape;844;p102"/>
          <p:cNvSpPr txBox="1"/>
          <p:nvPr/>
        </p:nvSpPr>
        <p:spPr>
          <a:xfrm>
            <a:off x="4778183" y="2059496"/>
            <a:ext cx="1072800" cy="214200"/>
          </a:xfrm>
          <a:prstGeom prst="rect">
            <a:avLst/>
          </a:prstGeom>
          <a:noFill/>
          <a:ln>
            <a:noFill/>
          </a:ln>
        </p:spPr>
        <p:txBody>
          <a:bodyPr anchorCtr="0" anchor="t" bIns="29825" lIns="59675" spcFirstLastPara="1" rIns="59675" wrap="square" tIns="29825">
            <a:spAutoFit/>
          </a:bodyPr>
          <a:lstStyle/>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QuTip</a:t>
            </a:r>
            <a:endParaRPr i="0" sz="1000" u="none" cap="none" strike="noStrike">
              <a:solidFill>
                <a:schemeClr val="lt2"/>
              </a:solidFill>
              <a:latin typeface="Calibri"/>
              <a:ea typeface="Calibri"/>
              <a:cs typeface="Calibri"/>
              <a:sym typeface="Calibri"/>
            </a:endParaRPr>
          </a:p>
        </p:txBody>
      </p:sp>
      <p:sp>
        <p:nvSpPr>
          <p:cNvPr id="845" name="Google Shape;845;p102"/>
          <p:cNvSpPr txBox="1"/>
          <p:nvPr/>
        </p:nvSpPr>
        <p:spPr>
          <a:xfrm>
            <a:off x="4778183" y="1780837"/>
            <a:ext cx="1072800" cy="214200"/>
          </a:xfrm>
          <a:prstGeom prst="rect">
            <a:avLst/>
          </a:prstGeom>
          <a:noFill/>
          <a:ln>
            <a:noFill/>
          </a:ln>
        </p:spPr>
        <p:txBody>
          <a:bodyPr anchorCtr="0" anchor="t" bIns="29825" lIns="59675" spcFirstLastPara="1" rIns="59675" wrap="square" tIns="29825">
            <a:spAutoFit/>
          </a:bodyPr>
          <a:lstStyle/>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Pulse Simulator</a:t>
            </a:r>
            <a:endParaRPr sz="900">
              <a:latin typeface="Calibri"/>
              <a:ea typeface="Calibri"/>
              <a:cs typeface="Calibri"/>
              <a:sym typeface="Calibri"/>
            </a:endParaRPr>
          </a:p>
        </p:txBody>
      </p:sp>
      <p:sp>
        <p:nvSpPr>
          <p:cNvPr id="846" name="Google Shape;846;p102"/>
          <p:cNvSpPr txBox="1"/>
          <p:nvPr/>
        </p:nvSpPr>
        <p:spPr>
          <a:xfrm>
            <a:off x="3317895" y="2926127"/>
            <a:ext cx="1072800" cy="214200"/>
          </a:xfrm>
          <a:prstGeom prst="rect">
            <a:avLst/>
          </a:prstGeom>
          <a:noFill/>
          <a:ln>
            <a:noFill/>
          </a:ln>
        </p:spPr>
        <p:txBody>
          <a:bodyPr anchorCtr="0" anchor="t" bIns="29825" lIns="59675" spcFirstLastPara="1" rIns="59675" wrap="square" tIns="29825">
            <a:spAutoFit/>
          </a:bodyPr>
          <a:lstStyle/>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scQubits</a:t>
            </a:r>
            <a:endParaRPr i="0" sz="1000" u="none" cap="none" strike="noStrike">
              <a:solidFill>
                <a:schemeClr val="lt2"/>
              </a:solidFill>
              <a:latin typeface="Calibri"/>
              <a:ea typeface="Calibri"/>
              <a:cs typeface="Calibri"/>
              <a:sym typeface="Calibri"/>
            </a:endParaRPr>
          </a:p>
        </p:txBody>
      </p:sp>
      <p:sp>
        <p:nvSpPr>
          <p:cNvPr id="847" name="Google Shape;847;p102"/>
          <p:cNvSpPr txBox="1"/>
          <p:nvPr/>
        </p:nvSpPr>
        <p:spPr>
          <a:xfrm>
            <a:off x="3317895" y="2655998"/>
            <a:ext cx="1072800" cy="214200"/>
          </a:xfrm>
          <a:prstGeom prst="rect">
            <a:avLst/>
          </a:prstGeom>
          <a:noFill/>
          <a:ln>
            <a:noFill/>
          </a:ln>
        </p:spPr>
        <p:txBody>
          <a:bodyPr anchorCtr="0" anchor="t" bIns="29825" lIns="59675" spcFirstLastPara="1" rIns="59675" wrap="square" tIns="29825">
            <a:spAutoFit/>
          </a:bodyPr>
          <a:lstStyle/>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Qubit Simulator</a:t>
            </a:r>
            <a:endParaRPr sz="900">
              <a:latin typeface="Calibri"/>
              <a:ea typeface="Calibri"/>
              <a:cs typeface="Calibri"/>
              <a:sym typeface="Calibri"/>
            </a:endParaRPr>
          </a:p>
        </p:txBody>
      </p:sp>
      <p:sp>
        <p:nvSpPr>
          <p:cNvPr id="830" name="Google Shape;830;p102"/>
          <p:cNvSpPr txBox="1"/>
          <p:nvPr/>
        </p:nvSpPr>
        <p:spPr>
          <a:xfrm>
            <a:off x="1766717" y="3795390"/>
            <a:ext cx="1072800" cy="368100"/>
          </a:xfrm>
          <a:prstGeom prst="rect">
            <a:avLst/>
          </a:prstGeom>
          <a:noFill/>
          <a:ln>
            <a:noFill/>
          </a:ln>
        </p:spPr>
        <p:txBody>
          <a:bodyPr anchorCtr="0" anchor="t" bIns="29825" lIns="59675" spcFirstLastPara="1" rIns="59675" wrap="square" tIns="29825">
            <a:spAutoFit/>
          </a:bodyPr>
          <a:lstStyle/>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Ansys HFSS</a:t>
            </a:r>
            <a:endParaRPr sz="900">
              <a:latin typeface="Calibri"/>
              <a:ea typeface="Calibri"/>
              <a:cs typeface="Calibri"/>
              <a:sym typeface="Calibri"/>
            </a:endParaRPr>
          </a:p>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AWS Palace</a:t>
            </a:r>
            <a:endParaRPr sz="900">
              <a:latin typeface="Calibri"/>
              <a:ea typeface="Calibri"/>
              <a:cs typeface="Calibri"/>
              <a:sym typeface="Calibri"/>
            </a:endParaRPr>
          </a:p>
        </p:txBody>
      </p:sp>
      <p:sp>
        <p:nvSpPr>
          <p:cNvPr id="848" name="Google Shape;848;p102"/>
          <p:cNvSpPr txBox="1"/>
          <p:nvPr/>
        </p:nvSpPr>
        <p:spPr>
          <a:xfrm>
            <a:off x="1766720" y="3550851"/>
            <a:ext cx="1072800" cy="214200"/>
          </a:xfrm>
          <a:prstGeom prst="rect">
            <a:avLst/>
          </a:prstGeom>
          <a:noFill/>
          <a:ln>
            <a:noFill/>
          </a:ln>
        </p:spPr>
        <p:txBody>
          <a:bodyPr anchorCtr="0" anchor="t" bIns="29825" lIns="59675" spcFirstLastPara="1" rIns="59675" wrap="square" tIns="29825">
            <a:spAutoFit/>
          </a:bodyPr>
          <a:lstStyle/>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EM simulator</a:t>
            </a:r>
            <a:endParaRPr sz="900">
              <a:latin typeface="Calibri"/>
              <a:ea typeface="Calibri"/>
              <a:cs typeface="Calibri"/>
              <a:sym typeface="Calibri"/>
            </a:endParaRPr>
          </a:p>
        </p:txBody>
      </p:sp>
      <p:sp>
        <p:nvSpPr>
          <p:cNvPr id="849" name="Google Shape;849;p102"/>
          <p:cNvSpPr txBox="1"/>
          <p:nvPr/>
        </p:nvSpPr>
        <p:spPr>
          <a:xfrm>
            <a:off x="316917" y="4688295"/>
            <a:ext cx="850500" cy="214200"/>
          </a:xfrm>
          <a:prstGeom prst="rect">
            <a:avLst/>
          </a:prstGeom>
          <a:noFill/>
          <a:ln>
            <a:noFill/>
          </a:ln>
        </p:spPr>
        <p:txBody>
          <a:bodyPr anchorCtr="0" anchor="t" bIns="29825" lIns="59675" spcFirstLastPara="1" rIns="59675" wrap="square" tIns="29825">
            <a:spAutoFit/>
          </a:bodyPr>
          <a:lstStyle/>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Qiskit-Metal</a:t>
            </a:r>
            <a:endParaRPr sz="900">
              <a:latin typeface="Calibri"/>
              <a:ea typeface="Calibri"/>
              <a:cs typeface="Calibri"/>
              <a:sym typeface="Calibri"/>
            </a:endParaRPr>
          </a:p>
        </p:txBody>
      </p:sp>
      <p:sp>
        <p:nvSpPr>
          <p:cNvPr id="850" name="Google Shape;850;p102"/>
          <p:cNvSpPr txBox="1"/>
          <p:nvPr/>
        </p:nvSpPr>
        <p:spPr>
          <a:xfrm>
            <a:off x="316917" y="4403878"/>
            <a:ext cx="850500" cy="214200"/>
          </a:xfrm>
          <a:prstGeom prst="rect">
            <a:avLst/>
          </a:prstGeom>
          <a:noFill/>
          <a:ln>
            <a:noFill/>
          </a:ln>
        </p:spPr>
        <p:txBody>
          <a:bodyPr anchorCtr="0" anchor="t" bIns="29825" lIns="59675" spcFirstLastPara="1" rIns="59675" wrap="square" tIns="29825">
            <a:spAutoFit/>
          </a:bodyPr>
          <a:lstStyle/>
          <a:p>
            <a:pPr indent="0" lvl="0" marL="0" marR="0" rtl="0" algn="ctr">
              <a:spcBef>
                <a:spcPts val="0"/>
              </a:spcBef>
              <a:spcAft>
                <a:spcPts val="0"/>
              </a:spcAft>
              <a:buNone/>
            </a:pPr>
            <a:r>
              <a:rPr i="0" lang="en" sz="1000" u="none" cap="none" strike="noStrike">
                <a:solidFill>
                  <a:schemeClr val="lt2"/>
                </a:solidFill>
                <a:latin typeface="Calibri"/>
                <a:ea typeface="Calibri"/>
                <a:cs typeface="Calibri"/>
                <a:sym typeface="Calibri"/>
              </a:rPr>
              <a:t>EDA tools</a:t>
            </a:r>
            <a:endParaRPr sz="900">
              <a:latin typeface="Calibri"/>
              <a:ea typeface="Calibri"/>
              <a:cs typeface="Calibri"/>
              <a:sym typeface="Calibri"/>
            </a:endParaRPr>
          </a:p>
        </p:txBody>
      </p:sp>
      <p:sp>
        <p:nvSpPr>
          <p:cNvPr id="851" name="Google Shape;851;p102"/>
          <p:cNvSpPr txBox="1"/>
          <p:nvPr/>
        </p:nvSpPr>
        <p:spPr>
          <a:xfrm>
            <a:off x="5430525" y="3452700"/>
            <a:ext cx="3000000" cy="149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chemeClr val="dk1"/>
                </a:solidFill>
                <a:latin typeface="Calibri"/>
                <a:ea typeface="Calibri"/>
                <a:cs typeface="Calibri"/>
                <a:sym typeface="Calibri"/>
              </a:rPr>
              <a:t>The SQuADDs library can bridge the gap by using the effective Hamiltonian model as well as the lumped model to optimize the chip layout design</a:t>
            </a:r>
            <a:endParaRPr/>
          </a:p>
        </p:txBody>
      </p:sp>
      <p:sp>
        <p:nvSpPr>
          <p:cNvPr id="852" name="Google Shape;852;p102"/>
          <p:cNvSpPr txBox="1"/>
          <p:nvPr/>
        </p:nvSpPr>
        <p:spPr>
          <a:xfrm>
            <a:off x="1158450" y="58375"/>
            <a:ext cx="6827100" cy="397800"/>
          </a:xfrm>
          <a:prstGeom prst="rect">
            <a:avLst/>
          </a:prstGeom>
          <a:gradFill>
            <a:gsLst>
              <a:gs pos="0">
                <a:srgbClr val="00023A"/>
              </a:gs>
              <a:gs pos="50000">
                <a:srgbClr val="A53F5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None/>
            </a:pPr>
            <a:r>
              <a:rPr lang="en" sz="2000">
                <a:solidFill>
                  <a:srgbClr val="FFFFFF"/>
                </a:solidFill>
                <a:latin typeface="Calibri"/>
                <a:ea typeface="Calibri"/>
                <a:cs typeface="Calibri"/>
                <a:sym typeface="Calibri"/>
              </a:rPr>
              <a:t>The software stack of open source qubit design tools</a:t>
            </a:r>
            <a:endParaRPr b="1" sz="2000">
              <a:solidFill>
                <a:srgbClr val="FFFFFF"/>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sp>
        <p:nvSpPr>
          <p:cNvPr id="857" name="Google Shape;857;p103"/>
          <p:cNvSpPr txBox="1"/>
          <p:nvPr>
            <p:ph type="ctrTitle"/>
          </p:nvPr>
        </p:nvSpPr>
        <p:spPr>
          <a:xfrm>
            <a:off x="1143000" y="1647408"/>
            <a:ext cx="6858000" cy="17145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3600"/>
              <a:buFont typeface="Calibri"/>
              <a:buNone/>
            </a:pPr>
            <a:r>
              <a:rPr lang="en"/>
              <a:t>Thank you for listening!</a:t>
            </a:r>
            <a:endParaRPr/>
          </a:p>
          <a:p>
            <a:pPr indent="0" lvl="0" marL="0" rtl="0" algn="ctr">
              <a:lnSpc>
                <a:spcPct val="90000"/>
              </a:lnSpc>
              <a:spcBef>
                <a:spcPts val="0"/>
              </a:spcBef>
              <a:spcAft>
                <a:spcPts val="0"/>
              </a:spcAft>
              <a:buClr>
                <a:schemeClr val="lt1"/>
              </a:buClr>
              <a:buSzPts val="3600"/>
              <a:buFont typeface="Calibri"/>
              <a:buNone/>
            </a:pPr>
            <a:r>
              <a:t/>
            </a:r>
            <a:endParaRPr sz="22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50"/>
          <p:cNvSpPr txBox="1"/>
          <p:nvPr>
            <p:ph type="title"/>
          </p:nvPr>
        </p:nvSpPr>
        <p:spPr>
          <a:xfrm>
            <a:off x="1309219" y="58358"/>
            <a:ext cx="64671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2100">
                <a:solidFill>
                  <a:schemeClr val="lt1"/>
                </a:solidFill>
              </a:rPr>
              <a:t>Introduction</a:t>
            </a:r>
            <a:endParaRPr b="1" sz="2100">
              <a:solidFill>
                <a:schemeClr val="lt1"/>
              </a:solidFill>
            </a:endParaRPr>
          </a:p>
        </p:txBody>
      </p:sp>
      <p:sp>
        <p:nvSpPr>
          <p:cNvPr id="287" name="Google Shape;287;p50"/>
          <p:cNvSpPr txBox="1"/>
          <p:nvPr/>
        </p:nvSpPr>
        <p:spPr>
          <a:xfrm>
            <a:off x="1309225" y="736150"/>
            <a:ext cx="6467100" cy="4464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Today's superconducting transmon qubit hardware is developing. </a:t>
            </a:r>
            <a:endParaRPr sz="1700">
              <a:solidFill>
                <a:schemeClr val="dk1"/>
              </a:solidFill>
              <a:latin typeface="Calibri"/>
              <a:ea typeface="Calibri"/>
              <a:cs typeface="Calibri"/>
              <a:sym typeface="Calibri"/>
            </a:endParaRPr>
          </a:p>
        </p:txBody>
      </p:sp>
      <p:sp>
        <p:nvSpPr>
          <p:cNvPr id="288" name="Google Shape;288;p50"/>
          <p:cNvSpPr txBox="1"/>
          <p:nvPr/>
        </p:nvSpPr>
        <p:spPr>
          <a:xfrm>
            <a:off x="683300" y="3960950"/>
            <a:ext cx="83571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Calibri"/>
                <a:ea typeface="Calibri"/>
                <a:cs typeface="Calibri"/>
                <a:sym typeface="Calibri"/>
              </a:rPr>
              <a:t>On the arXiv from Google in August, 101-qubit distance 7 surface code with Λ = 2 </a:t>
            </a:r>
            <a:endParaRPr>
              <a:latin typeface="Calibri"/>
              <a:ea typeface="Calibri"/>
              <a:cs typeface="Calibri"/>
              <a:sym typeface="Calibri"/>
            </a:endParaRPr>
          </a:p>
          <a:p>
            <a:pPr indent="0" lvl="0" marL="0" rtl="0" algn="ctr">
              <a:spcBef>
                <a:spcPts val="0"/>
              </a:spcBef>
              <a:spcAft>
                <a:spcPts val="0"/>
              </a:spcAft>
              <a:buNone/>
            </a:pPr>
            <a:r>
              <a:rPr lang="en">
                <a:latin typeface="Calibri"/>
                <a:ea typeface="Calibri"/>
                <a:cs typeface="Calibri"/>
                <a:sym typeface="Calibri"/>
              </a:rPr>
              <a:t>Also reported correlated </a:t>
            </a:r>
            <a:r>
              <a:rPr lang="en">
                <a:solidFill>
                  <a:srgbClr val="1D1C1D"/>
                </a:solidFill>
                <a:latin typeface="Calibri"/>
                <a:ea typeface="Calibri"/>
                <a:cs typeface="Calibri"/>
                <a:sym typeface="Calibri"/>
              </a:rPr>
              <a:t>error bursts in patches of ~30 qubits that disrupt the surface code</a:t>
            </a:r>
            <a:endParaRPr>
              <a:solidFill>
                <a:srgbClr val="1D1C1D"/>
              </a:solidFill>
              <a:latin typeface="Calibri"/>
              <a:ea typeface="Calibri"/>
              <a:cs typeface="Calibri"/>
              <a:sym typeface="Calibri"/>
            </a:endParaRPr>
          </a:p>
          <a:p>
            <a:pPr indent="0" lvl="0" marL="0" rtl="0" algn="ctr">
              <a:spcBef>
                <a:spcPts val="0"/>
              </a:spcBef>
              <a:spcAft>
                <a:spcPts val="0"/>
              </a:spcAft>
              <a:buNone/>
            </a:pPr>
            <a:r>
              <a:rPr lang="en" u="sng">
                <a:solidFill>
                  <a:schemeClr val="hlink"/>
                </a:solidFill>
                <a:latin typeface="Calibri"/>
                <a:ea typeface="Calibri"/>
                <a:cs typeface="Calibri"/>
                <a:sym typeface="Calibri"/>
                <a:hlinkClick r:id="rId3"/>
              </a:rPr>
              <a:t>https://arxiv.org/html/2408.13687v1</a:t>
            </a:r>
            <a:r>
              <a:rPr lang="en">
                <a:solidFill>
                  <a:srgbClr val="1D1C1D"/>
                </a:solidFill>
                <a:latin typeface="Calibri"/>
                <a:ea typeface="Calibri"/>
                <a:cs typeface="Calibri"/>
                <a:sym typeface="Calibri"/>
              </a:rPr>
              <a:t> </a:t>
            </a:r>
            <a:endParaRPr>
              <a:solidFill>
                <a:srgbClr val="1D1C1D"/>
              </a:solidFill>
              <a:latin typeface="Calibri"/>
              <a:ea typeface="Calibri"/>
              <a:cs typeface="Calibri"/>
              <a:sym typeface="Calibri"/>
            </a:endParaRPr>
          </a:p>
        </p:txBody>
      </p:sp>
      <p:pic>
        <p:nvPicPr>
          <p:cNvPr id="289" name="Google Shape;289;p50"/>
          <p:cNvPicPr preferRelativeResize="0"/>
          <p:nvPr/>
        </p:nvPicPr>
        <p:blipFill>
          <a:blip r:embed="rId4">
            <a:alphaModFix/>
          </a:blip>
          <a:stretch>
            <a:fillRect/>
          </a:stretch>
        </p:blipFill>
        <p:spPr>
          <a:xfrm>
            <a:off x="1726663" y="1203113"/>
            <a:ext cx="1842650" cy="2737275"/>
          </a:xfrm>
          <a:prstGeom prst="rect">
            <a:avLst/>
          </a:prstGeom>
          <a:noFill/>
          <a:ln>
            <a:noFill/>
          </a:ln>
        </p:spPr>
      </p:pic>
      <p:pic>
        <p:nvPicPr>
          <p:cNvPr id="290" name="Google Shape;290;p50"/>
          <p:cNvPicPr preferRelativeResize="0"/>
          <p:nvPr/>
        </p:nvPicPr>
        <p:blipFill>
          <a:blip r:embed="rId5">
            <a:alphaModFix/>
          </a:blip>
          <a:stretch>
            <a:fillRect/>
          </a:stretch>
        </p:blipFill>
        <p:spPr>
          <a:xfrm>
            <a:off x="3569300" y="1902423"/>
            <a:ext cx="4133137" cy="1472088"/>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pic>
        <p:nvPicPr>
          <p:cNvPr id="862" name="Google Shape;862;p104"/>
          <p:cNvPicPr preferRelativeResize="0"/>
          <p:nvPr/>
        </p:nvPicPr>
        <p:blipFill>
          <a:blip r:embed="rId3">
            <a:alphaModFix/>
          </a:blip>
          <a:stretch>
            <a:fillRect/>
          </a:stretch>
        </p:blipFill>
        <p:spPr>
          <a:xfrm>
            <a:off x="1022075" y="774625"/>
            <a:ext cx="5549427" cy="3594251"/>
          </a:xfrm>
          <a:prstGeom prst="rect">
            <a:avLst/>
          </a:prstGeom>
          <a:noFill/>
          <a:ln>
            <a:noFill/>
          </a:ln>
        </p:spPr>
      </p:pic>
      <p:sp>
        <p:nvSpPr>
          <p:cNvPr id="863" name="Google Shape;863;p104"/>
          <p:cNvSpPr txBox="1"/>
          <p:nvPr/>
        </p:nvSpPr>
        <p:spPr>
          <a:xfrm>
            <a:off x="6748775" y="678450"/>
            <a:ext cx="2165400" cy="378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Calibri"/>
                <a:ea typeface="Calibri"/>
                <a:cs typeface="Calibri"/>
                <a:sym typeface="Calibri"/>
              </a:rPr>
              <a:t>Fermilab</a:t>
            </a:r>
            <a:r>
              <a:rPr lang="en" sz="900">
                <a:solidFill>
                  <a:schemeClr val="lt1"/>
                </a:solidFill>
                <a:latin typeface="Calibri"/>
                <a:ea typeface="Calibri"/>
                <a:cs typeface="Calibri"/>
                <a:sym typeface="Calibri"/>
              </a:rPr>
              <a:t> Group</a:t>
            </a:r>
            <a:endParaRPr sz="900">
              <a:solidFill>
                <a:schemeClr val="lt1"/>
              </a:solidFill>
              <a:latin typeface="Calibri"/>
              <a:ea typeface="Calibri"/>
              <a:cs typeface="Calibri"/>
              <a:sym typeface="Calibri"/>
            </a:endParaRPr>
          </a:p>
          <a:p>
            <a:pPr indent="0" lvl="0" marL="0" rtl="0" algn="l">
              <a:spcBef>
                <a:spcPts val="0"/>
              </a:spcBef>
              <a:spcAft>
                <a:spcPts val="0"/>
              </a:spcAft>
              <a:buNone/>
            </a:pPr>
            <a:r>
              <a:rPr lang="en" sz="900">
                <a:solidFill>
                  <a:schemeClr val="lt1"/>
                </a:solidFill>
                <a:latin typeface="Calibri"/>
                <a:ea typeface="Calibri"/>
                <a:cs typeface="Calibri"/>
                <a:sym typeface="Calibri"/>
              </a:rPr>
              <a:t>Daniel Baxter</a:t>
            </a:r>
            <a:endParaRPr sz="900">
              <a:solidFill>
                <a:schemeClr val="lt1"/>
              </a:solidFill>
              <a:latin typeface="Calibri"/>
              <a:ea typeface="Calibri"/>
              <a:cs typeface="Calibri"/>
              <a:sym typeface="Calibri"/>
            </a:endParaRPr>
          </a:p>
          <a:p>
            <a:pPr indent="0" lvl="0" marL="0" rtl="0" algn="l">
              <a:spcBef>
                <a:spcPts val="0"/>
              </a:spcBef>
              <a:spcAft>
                <a:spcPts val="0"/>
              </a:spcAft>
              <a:buNone/>
            </a:pPr>
            <a:r>
              <a:rPr lang="en" sz="900">
                <a:solidFill>
                  <a:schemeClr val="lt1"/>
                </a:solidFill>
                <a:latin typeface="Calibri"/>
                <a:ea typeface="Calibri"/>
                <a:cs typeface="Calibri"/>
                <a:sym typeface="Calibri"/>
              </a:rPr>
              <a:t>Daniel Bowring</a:t>
            </a:r>
            <a:endParaRPr sz="900">
              <a:solidFill>
                <a:schemeClr val="lt1"/>
              </a:solidFill>
              <a:latin typeface="Calibri"/>
              <a:ea typeface="Calibri"/>
              <a:cs typeface="Calibri"/>
              <a:sym typeface="Calibri"/>
            </a:endParaRPr>
          </a:p>
          <a:p>
            <a:pPr indent="0" lvl="0" marL="0" rtl="0" algn="l">
              <a:spcBef>
                <a:spcPts val="0"/>
              </a:spcBef>
              <a:spcAft>
                <a:spcPts val="0"/>
              </a:spcAft>
              <a:buNone/>
            </a:pPr>
            <a:r>
              <a:rPr lang="en" sz="900">
                <a:solidFill>
                  <a:schemeClr val="lt1"/>
                </a:solidFill>
                <a:latin typeface="Calibri"/>
                <a:ea typeface="Calibri"/>
                <a:cs typeface="Calibri"/>
                <a:sym typeface="Calibri"/>
              </a:rPr>
              <a:t>Gustavo Cancelo</a:t>
            </a:r>
            <a:endParaRPr sz="900">
              <a:solidFill>
                <a:schemeClr val="lt1"/>
              </a:solidFill>
              <a:latin typeface="Calibri"/>
              <a:ea typeface="Calibri"/>
              <a:cs typeface="Calibri"/>
              <a:sym typeface="Calibri"/>
            </a:endParaRPr>
          </a:p>
          <a:p>
            <a:pPr indent="0" lvl="0" marL="0" rtl="0" algn="l">
              <a:spcBef>
                <a:spcPts val="0"/>
              </a:spcBef>
              <a:spcAft>
                <a:spcPts val="0"/>
              </a:spcAft>
              <a:buNone/>
            </a:pPr>
            <a:r>
              <a:rPr lang="en" sz="900">
                <a:solidFill>
                  <a:schemeClr val="lt1"/>
                </a:solidFill>
                <a:latin typeface="Calibri"/>
                <a:ea typeface="Calibri"/>
                <a:cs typeface="Calibri"/>
                <a:sym typeface="Calibri"/>
              </a:rPr>
              <a:t>Aaron Chou</a:t>
            </a:r>
            <a:endParaRPr sz="900">
              <a:solidFill>
                <a:schemeClr val="lt1"/>
              </a:solidFill>
              <a:latin typeface="Calibri"/>
              <a:ea typeface="Calibri"/>
              <a:cs typeface="Calibri"/>
              <a:sym typeface="Calibri"/>
            </a:endParaRPr>
          </a:p>
          <a:p>
            <a:pPr indent="0" lvl="0" marL="0" rtl="0" algn="l">
              <a:spcBef>
                <a:spcPts val="0"/>
              </a:spcBef>
              <a:spcAft>
                <a:spcPts val="0"/>
              </a:spcAft>
              <a:buNone/>
            </a:pPr>
            <a:r>
              <a:rPr lang="en" sz="900">
                <a:solidFill>
                  <a:schemeClr val="lt1"/>
                </a:solidFill>
                <a:latin typeface="Calibri"/>
                <a:ea typeface="Calibri"/>
                <a:cs typeface="Calibri"/>
                <a:sym typeface="Calibri"/>
              </a:rPr>
              <a:t>Lauren Hsu</a:t>
            </a:r>
            <a:endParaRPr sz="900">
              <a:solidFill>
                <a:schemeClr val="lt1"/>
              </a:solidFill>
              <a:latin typeface="Calibri"/>
              <a:ea typeface="Calibri"/>
              <a:cs typeface="Calibri"/>
              <a:sym typeface="Calibri"/>
            </a:endParaRPr>
          </a:p>
          <a:p>
            <a:pPr indent="0" lvl="0" marL="0" rtl="0" algn="l">
              <a:spcBef>
                <a:spcPts val="0"/>
              </a:spcBef>
              <a:spcAft>
                <a:spcPts val="0"/>
              </a:spcAft>
              <a:buNone/>
            </a:pPr>
            <a:r>
              <a:rPr lang="en" sz="900">
                <a:solidFill>
                  <a:schemeClr val="lt1"/>
                </a:solidFill>
                <a:latin typeface="Calibri"/>
                <a:ea typeface="Calibri"/>
                <a:cs typeface="Calibri"/>
                <a:sym typeface="Calibri"/>
              </a:rPr>
              <a:t>Ryan Linehan</a:t>
            </a:r>
            <a:endParaRPr sz="900">
              <a:solidFill>
                <a:schemeClr val="lt1"/>
              </a:solidFill>
              <a:latin typeface="Calibri"/>
              <a:ea typeface="Calibri"/>
              <a:cs typeface="Calibri"/>
              <a:sym typeface="Calibri"/>
            </a:endParaRPr>
          </a:p>
          <a:p>
            <a:pPr indent="0" lvl="0" marL="0" rtl="0" algn="l">
              <a:spcBef>
                <a:spcPts val="0"/>
              </a:spcBef>
              <a:spcAft>
                <a:spcPts val="0"/>
              </a:spcAft>
              <a:buNone/>
            </a:pPr>
            <a:r>
              <a:rPr lang="en" sz="900">
                <a:solidFill>
                  <a:schemeClr val="lt1"/>
                </a:solidFill>
                <a:latin typeface="Calibri"/>
                <a:ea typeface="Calibri"/>
                <a:cs typeface="Calibri"/>
                <a:sym typeface="Calibri"/>
              </a:rPr>
              <a:t>Sara Sussman</a:t>
            </a:r>
            <a:endParaRPr sz="900">
              <a:solidFill>
                <a:schemeClr val="lt1"/>
              </a:solidFill>
              <a:latin typeface="Calibri"/>
              <a:ea typeface="Calibri"/>
              <a:cs typeface="Calibri"/>
              <a:sym typeface="Calibri"/>
            </a:endParaRPr>
          </a:p>
          <a:p>
            <a:pPr indent="0" lvl="0" marL="0" rtl="0" algn="l">
              <a:spcBef>
                <a:spcPts val="0"/>
              </a:spcBef>
              <a:spcAft>
                <a:spcPts val="0"/>
              </a:spcAft>
              <a:buNone/>
            </a:pPr>
            <a:r>
              <a:rPr lang="en" sz="900">
                <a:solidFill>
                  <a:schemeClr val="lt1"/>
                </a:solidFill>
                <a:latin typeface="Calibri"/>
                <a:ea typeface="Calibri"/>
                <a:cs typeface="Calibri"/>
                <a:sym typeface="Calibri"/>
              </a:rPr>
              <a:t>Dylan Temples</a:t>
            </a:r>
            <a:endParaRPr sz="900">
              <a:solidFill>
                <a:schemeClr val="lt1"/>
              </a:solidFill>
              <a:latin typeface="Calibri"/>
              <a:ea typeface="Calibri"/>
              <a:cs typeface="Calibri"/>
              <a:sym typeface="Calibri"/>
            </a:endParaRPr>
          </a:p>
          <a:p>
            <a:pPr indent="0" lvl="0" marL="0" rtl="0" algn="l">
              <a:spcBef>
                <a:spcPts val="0"/>
              </a:spcBef>
              <a:spcAft>
                <a:spcPts val="0"/>
              </a:spcAft>
              <a:buNone/>
            </a:pPr>
            <a:r>
              <a:rPr lang="en" sz="900">
                <a:solidFill>
                  <a:schemeClr val="lt1"/>
                </a:solidFill>
                <a:latin typeface="Calibri"/>
                <a:ea typeface="Calibri"/>
                <a:cs typeface="Calibri"/>
                <a:sym typeface="Calibri"/>
              </a:rPr>
              <a:t>Sho Uemura</a:t>
            </a:r>
            <a:endParaRPr sz="900">
              <a:solidFill>
                <a:schemeClr val="lt1"/>
              </a:solidFill>
              <a:latin typeface="Calibri"/>
              <a:ea typeface="Calibri"/>
              <a:cs typeface="Calibri"/>
              <a:sym typeface="Calibri"/>
            </a:endParaRPr>
          </a:p>
          <a:p>
            <a:pPr indent="0" lvl="0" marL="0" rtl="0" algn="l">
              <a:spcBef>
                <a:spcPts val="0"/>
              </a:spcBef>
              <a:spcAft>
                <a:spcPts val="0"/>
              </a:spcAft>
              <a:buNone/>
            </a:pPr>
            <a:r>
              <a:rPr lang="en" sz="900">
                <a:solidFill>
                  <a:schemeClr val="lt1"/>
                </a:solidFill>
                <a:latin typeface="Calibri"/>
                <a:ea typeface="Calibri"/>
                <a:cs typeface="Calibri"/>
                <a:sym typeface="Calibri"/>
              </a:rPr>
              <a:t>Chris James</a:t>
            </a:r>
            <a:endParaRPr sz="900">
              <a:solidFill>
                <a:schemeClr val="lt1"/>
              </a:solidFill>
              <a:latin typeface="Calibri"/>
              <a:ea typeface="Calibri"/>
              <a:cs typeface="Calibri"/>
              <a:sym typeface="Calibri"/>
            </a:endParaRPr>
          </a:p>
          <a:p>
            <a:pPr indent="0" lvl="0" marL="0" rtl="0" algn="l">
              <a:spcBef>
                <a:spcPts val="0"/>
              </a:spcBef>
              <a:spcAft>
                <a:spcPts val="0"/>
              </a:spcAft>
              <a:buNone/>
            </a:pPr>
            <a:r>
              <a:rPr lang="en" sz="900">
                <a:solidFill>
                  <a:schemeClr val="lt1"/>
                </a:solidFill>
                <a:latin typeface="Calibri"/>
                <a:ea typeface="Calibri"/>
                <a:cs typeface="Calibri"/>
                <a:sym typeface="Calibri"/>
              </a:rPr>
              <a:t>Olivia Seidel</a:t>
            </a:r>
            <a:endParaRPr sz="900">
              <a:solidFill>
                <a:schemeClr val="lt1"/>
              </a:solidFill>
              <a:latin typeface="Calibri"/>
              <a:ea typeface="Calibri"/>
              <a:cs typeface="Calibri"/>
              <a:sym typeface="Calibri"/>
            </a:endParaRPr>
          </a:p>
          <a:p>
            <a:pPr indent="0" lvl="0" marL="0" rtl="0" algn="l">
              <a:spcBef>
                <a:spcPts val="0"/>
              </a:spcBef>
              <a:spcAft>
                <a:spcPts val="0"/>
              </a:spcAft>
              <a:buNone/>
            </a:pPr>
            <a:r>
              <a:t/>
            </a:r>
            <a:endParaRPr sz="900">
              <a:solidFill>
                <a:schemeClr val="lt1"/>
              </a:solidFill>
              <a:latin typeface="Calibri"/>
              <a:ea typeface="Calibri"/>
              <a:cs typeface="Calibri"/>
              <a:sym typeface="Calibri"/>
            </a:endParaRPr>
          </a:p>
          <a:p>
            <a:pPr indent="0" lvl="0" marL="0" rtl="0" algn="l">
              <a:spcBef>
                <a:spcPts val="0"/>
              </a:spcBef>
              <a:spcAft>
                <a:spcPts val="0"/>
              </a:spcAft>
              <a:buNone/>
            </a:pPr>
            <a:r>
              <a:rPr lang="en" sz="900">
                <a:solidFill>
                  <a:schemeClr val="lt1"/>
                </a:solidFill>
                <a:latin typeface="Calibri"/>
                <a:ea typeface="Calibri"/>
                <a:cs typeface="Calibri"/>
                <a:sym typeface="Calibri"/>
              </a:rPr>
              <a:t>NU Group</a:t>
            </a:r>
            <a:endParaRPr sz="900">
              <a:solidFill>
                <a:schemeClr val="lt1"/>
              </a:solidFill>
              <a:latin typeface="Calibri"/>
              <a:ea typeface="Calibri"/>
              <a:cs typeface="Calibri"/>
              <a:sym typeface="Calibri"/>
            </a:endParaRPr>
          </a:p>
          <a:p>
            <a:pPr indent="0" lvl="0" marL="0" rtl="0" algn="l">
              <a:spcBef>
                <a:spcPts val="0"/>
              </a:spcBef>
              <a:spcAft>
                <a:spcPts val="0"/>
              </a:spcAft>
              <a:buNone/>
            </a:pPr>
            <a:r>
              <a:rPr lang="en" sz="900">
                <a:solidFill>
                  <a:schemeClr val="lt1"/>
                </a:solidFill>
                <a:latin typeface="Calibri"/>
                <a:ea typeface="Calibri"/>
                <a:cs typeface="Calibri"/>
                <a:sym typeface="Calibri"/>
              </a:rPr>
              <a:t>Enectalí Figueroa-Feliciano</a:t>
            </a:r>
            <a:endParaRPr sz="900">
              <a:solidFill>
                <a:schemeClr val="lt1"/>
              </a:solidFill>
              <a:latin typeface="Calibri"/>
              <a:ea typeface="Calibri"/>
              <a:cs typeface="Calibri"/>
              <a:sym typeface="Calibri"/>
            </a:endParaRPr>
          </a:p>
          <a:p>
            <a:pPr indent="0" lvl="0" marL="0" rtl="0" algn="l">
              <a:spcBef>
                <a:spcPts val="0"/>
              </a:spcBef>
              <a:spcAft>
                <a:spcPts val="0"/>
              </a:spcAft>
              <a:buNone/>
            </a:pPr>
            <a:r>
              <a:rPr lang="en" sz="900">
                <a:solidFill>
                  <a:schemeClr val="lt1"/>
                </a:solidFill>
                <a:latin typeface="Calibri"/>
                <a:ea typeface="Calibri"/>
                <a:cs typeface="Calibri"/>
                <a:sym typeface="Calibri"/>
              </a:rPr>
              <a:t>Riccardo Gualtieri</a:t>
            </a:r>
            <a:endParaRPr sz="900">
              <a:solidFill>
                <a:schemeClr val="lt1"/>
              </a:solidFill>
              <a:latin typeface="Calibri"/>
              <a:ea typeface="Calibri"/>
              <a:cs typeface="Calibri"/>
              <a:sym typeface="Calibri"/>
            </a:endParaRPr>
          </a:p>
          <a:p>
            <a:pPr indent="0" lvl="0" marL="0" rtl="0" algn="l">
              <a:spcBef>
                <a:spcPts val="0"/>
              </a:spcBef>
              <a:spcAft>
                <a:spcPts val="0"/>
              </a:spcAft>
              <a:buNone/>
            </a:pPr>
            <a:r>
              <a:rPr lang="en" sz="900">
                <a:solidFill>
                  <a:schemeClr val="lt1"/>
                </a:solidFill>
                <a:latin typeface="Calibri"/>
                <a:ea typeface="Calibri"/>
                <a:cs typeface="Calibri"/>
                <a:sym typeface="Calibri"/>
              </a:rPr>
              <a:t>Emanuela Celi</a:t>
            </a:r>
            <a:endParaRPr sz="900">
              <a:solidFill>
                <a:schemeClr val="lt1"/>
              </a:solidFill>
              <a:latin typeface="Calibri"/>
              <a:ea typeface="Calibri"/>
              <a:cs typeface="Calibri"/>
              <a:sym typeface="Calibri"/>
            </a:endParaRPr>
          </a:p>
          <a:p>
            <a:pPr indent="0" lvl="0" marL="0" rtl="0" algn="l">
              <a:spcBef>
                <a:spcPts val="0"/>
              </a:spcBef>
              <a:spcAft>
                <a:spcPts val="0"/>
              </a:spcAft>
              <a:buNone/>
            </a:pPr>
            <a:r>
              <a:rPr lang="en" sz="900">
                <a:solidFill>
                  <a:schemeClr val="lt1"/>
                </a:solidFill>
                <a:latin typeface="Calibri"/>
                <a:ea typeface="Calibri"/>
                <a:cs typeface="Calibri"/>
                <a:sym typeface="Calibri"/>
              </a:rPr>
              <a:t>Grace Bratrud</a:t>
            </a:r>
            <a:endParaRPr sz="900">
              <a:solidFill>
                <a:schemeClr val="lt1"/>
              </a:solidFill>
              <a:latin typeface="Calibri"/>
              <a:ea typeface="Calibri"/>
              <a:cs typeface="Calibri"/>
              <a:sym typeface="Calibri"/>
            </a:endParaRPr>
          </a:p>
          <a:p>
            <a:pPr indent="0" lvl="0" marL="0" rtl="0" algn="l">
              <a:spcBef>
                <a:spcPts val="0"/>
              </a:spcBef>
              <a:spcAft>
                <a:spcPts val="0"/>
              </a:spcAft>
              <a:buNone/>
            </a:pPr>
            <a:r>
              <a:rPr lang="en" sz="900">
                <a:solidFill>
                  <a:schemeClr val="lt1"/>
                </a:solidFill>
                <a:latin typeface="Calibri"/>
                <a:ea typeface="Calibri"/>
                <a:cs typeface="Calibri"/>
                <a:sym typeface="Calibri"/>
              </a:rPr>
              <a:t>Arianna Colón Cesaní</a:t>
            </a:r>
            <a:endParaRPr sz="900">
              <a:solidFill>
                <a:schemeClr val="lt1"/>
              </a:solidFill>
              <a:latin typeface="Calibri"/>
              <a:ea typeface="Calibri"/>
              <a:cs typeface="Calibri"/>
              <a:sym typeface="Calibri"/>
            </a:endParaRPr>
          </a:p>
          <a:p>
            <a:pPr indent="0" lvl="0" marL="0" rtl="0" algn="l">
              <a:spcBef>
                <a:spcPts val="0"/>
              </a:spcBef>
              <a:spcAft>
                <a:spcPts val="0"/>
              </a:spcAft>
              <a:buNone/>
            </a:pPr>
            <a:r>
              <a:rPr lang="en" sz="900">
                <a:solidFill>
                  <a:schemeClr val="lt1"/>
                </a:solidFill>
                <a:latin typeface="Calibri"/>
                <a:ea typeface="Calibri"/>
                <a:cs typeface="Calibri"/>
                <a:sym typeface="Calibri"/>
              </a:rPr>
              <a:t>Deeksha Sabhari</a:t>
            </a:r>
            <a:endParaRPr sz="900">
              <a:solidFill>
                <a:schemeClr val="lt1"/>
              </a:solidFill>
              <a:latin typeface="Calibri"/>
              <a:ea typeface="Calibri"/>
              <a:cs typeface="Calibri"/>
              <a:sym typeface="Calibri"/>
            </a:endParaRPr>
          </a:p>
          <a:p>
            <a:pPr indent="0" lvl="0" marL="0" rtl="0" algn="l">
              <a:spcBef>
                <a:spcPts val="0"/>
              </a:spcBef>
              <a:spcAft>
                <a:spcPts val="0"/>
              </a:spcAft>
              <a:buNone/>
            </a:pPr>
            <a:r>
              <a:t/>
            </a:r>
            <a:endParaRPr sz="900">
              <a:solidFill>
                <a:schemeClr val="lt1"/>
              </a:solidFill>
              <a:latin typeface="Calibri"/>
              <a:ea typeface="Calibri"/>
              <a:cs typeface="Calibri"/>
              <a:sym typeface="Calibri"/>
            </a:endParaRPr>
          </a:p>
          <a:p>
            <a:pPr indent="0" lvl="0" marL="0" rtl="0" algn="l">
              <a:spcBef>
                <a:spcPts val="0"/>
              </a:spcBef>
              <a:spcAft>
                <a:spcPts val="0"/>
              </a:spcAft>
              <a:buNone/>
            </a:pPr>
            <a:r>
              <a:rPr lang="en" sz="900">
                <a:solidFill>
                  <a:schemeClr val="lt1"/>
                </a:solidFill>
                <a:latin typeface="Calibri"/>
                <a:ea typeface="Calibri"/>
                <a:cs typeface="Calibri"/>
                <a:sym typeface="Calibri"/>
              </a:rPr>
              <a:t>IIT Group</a:t>
            </a:r>
            <a:endParaRPr sz="900">
              <a:solidFill>
                <a:schemeClr val="lt1"/>
              </a:solidFill>
              <a:latin typeface="Calibri"/>
              <a:ea typeface="Calibri"/>
              <a:cs typeface="Calibri"/>
              <a:sym typeface="Calibri"/>
            </a:endParaRPr>
          </a:p>
          <a:p>
            <a:pPr indent="0" lvl="0" marL="0" rtl="0" algn="l">
              <a:spcBef>
                <a:spcPts val="0"/>
              </a:spcBef>
              <a:spcAft>
                <a:spcPts val="0"/>
              </a:spcAft>
              <a:buNone/>
            </a:pPr>
            <a:r>
              <a:rPr lang="en" sz="900">
                <a:solidFill>
                  <a:schemeClr val="lt1"/>
                </a:solidFill>
                <a:latin typeface="Calibri"/>
                <a:ea typeface="Calibri"/>
                <a:cs typeface="Calibri"/>
                <a:sym typeface="Calibri"/>
              </a:rPr>
              <a:t>Rakshya Khatiwada</a:t>
            </a:r>
            <a:endParaRPr sz="900">
              <a:solidFill>
                <a:schemeClr val="lt1"/>
              </a:solidFill>
              <a:latin typeface="Calibri"/>
              <a:ea typeface="Calibri"/>
              <a:cs typeface="Calibri"/>
              <a:sym typeface="Calibri"/>
            </a:endParaRPr>
          </a:p>
          <a:p>
            <a:pPr indent="0" lvl="0" marL="0" rtl="0" algn="l">
              <a:spcBef>
                <a:spcPts val="0"/>
              </a:spcBef>
              <a:spcAft>
                <a:spcPts val="0"/>
              </a:spcAft>
              <a:buNone/>
            </a:pPr>
            <a:r>
              <a:rPr lang="en" sz="900">
                <a:solidFill>
                  <a:schemeClr val="lt1"/>
                </a:solidFill>
                <a:latin typeface="Calibri"/>
                <a:ea typeface="Calibri"/>
                <a:cs typeface="Calibri"/>
                <a:sym typeface="Calibri"/>
              </a:rPr>
              <a:t>Kester Anyang</a:t>
            </a:r>
            <a:endParaRPr sz="900">
              <a:solidFill>
                <a:schemeClr val="lt1"/>
              </a:solidFill>
              <a:latin typeface="Calibri"/>
              <a:ea typeface="Calibri"/>
              <a:cs typeface="Calibri"/>
              <a:sym typeface="Calibri"/>
            </a:endParaRPr>
          </a:p>
          <a:p>
            <a:pPr indent="0" lvl="0" marL="0" rtl="0" algn="l">
              <a:spcBef>
                <a:spcPts val="0"/>
              </a:spcBef>
              <a:spcAft>
                <a:spcPts val="0"/>
              </a:spcAft>
              <a:buNone/>
            </a:pPr>
            <a:r>
              <a:rPr lang="en" sz="900">
                <a:solidFill>
                  <a:schemeClr val="lt1"/>
                </a:solidFill>
                <a:latin typeface="Calibri"/>
                <a:ea typeface="Calibri"/>
                <a:cs typeface="Calibri"/>
                <a:sym typeface="Calibri"/>
              </a:rPr>
              <a:t>Israel Hernandez</a:t>
            </a:r>
            <a:endParaRPr sz="900">
              <a:solidFill>
                <a:schemeClr val="lt1"/>
              </a:solidFill>
              <a:latin typeface="Calibri"/>
              <a:ea typeface="Calibri"/>
              <a:cs typeface="Calibri"/>
              <a:sym typeface="Calibri"/>
            </a:endParaRPr>
          </a:p>
          <a:p>
            <a:pPr indent="0" lvl="0" marL="0" rtl="0" algn="l">
              <a:spcBef>
                <a:spcPts val="0"/>
              </a:spcBef>
              <a:spcAft>
                <a:spcPts val="0"/>
              </a:spcAft>
              <a:buNone/>
            </a:pPr>
            <a:r>
              <a:rPr lang="en" sz="900">
                <a:solidFill>
                  <a:schemeClr val="lt1"/>
                </a:solidFill>
                <a:latin typeface="Calibri"/>
                <a:ea typeface="Calibri"/>
                <a:cs typeface="Calibri"/>
                <a:sym typeface="Calibri"/>
              </a:rPr>
              <a:t>Jialin Yu</a:t>
            </a:r>
            <a:endParaRPr sz="900">
              <a:solidFill>
                <a:schemeClr val="lt1"/>
              </a:solidFill>
              <a:latin typeface="Calibri"/>
              <a:ea typeface="Calibri"/>
              <a:cs typeface="Calibri"/>
              <a:sym typeface="Calibri"/>
            </a:endParaRPr>
          </a:p>
        </p:txBody>
      </p:sp>
      <p:sp>
        <p:nvSpPr>
          <p:cNvPr id="864" name="Google Shape;864;p104"/>
          <p:cNvSpPr txBox="1"/>
          <p:nvPr>
            <p:ph type="ctrTitle"/>
          </p:nvPr>
        </p:nvSpPr>
        <p:spPr>
          <a:xfrm>
            <a:off x="361250" y="37225"/>
            <a:ext cx="8660100" cy="7032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Clr>
                <a:schemeClr val="lt1"/>
              </a:buClr>
              <a:buSzPts val="3600"/>
              <a:buFont typeface="Calibri"/>
              <a:buNone/>
            </a:pPr>
            <a:r>
              <a:rPr lang="en" sz="2500"/>
              <a:t>Acknowledgements- the CosmiQ group @ Fermilab</a:t>
            </a:r>
            <a:endParaRPr sz="250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105"/>
          <p:cNvSpPr txBox="1"/>
          <p:nvPr>
            <p:ph type="ctrTitle"/>
          </p:nvPr>
        </p:nvSpPr>
        <p:spPr>
          <a:xfrm>
            <a:off x="1143000" y="1647408"/>
            <a:ext cx="6858000" cy="17145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3600"/>
              <a:buFont typeface="Calibri"/>
              <a:buNone/>
            </a:pPr>
            <a:r>
              <a:rPr lang="en"/>
              <a:t>Thank you for listening!</a:t>
            </a:r>
            <a:endParaRPr/>
          </a:p>
          <a:p>
            <a:pPr indent="0" lvl="0" marL="0" rtl="0" algn="ctr">
              <a:lnSpc>
                <a:spcPct val="90000"/>
              </a:lnSpc>
              <a:spcBef>
                <a:spcPts val="0"/>
              </a:spcBef>
              <a:spcAft>
                <a:spcPts val="0"/>
              </a:spcAft>
              <a:buClr>
                <a:schemeClr val="lt1"/>
              </a:buClr>
              <a:buSzPts val="3600"/>
              <a:buFont typeface="Calibri"/>
              <a:buNone/>
            </a:pPr>
            <a:r>
              <a:t/>
            </a:r>
            <a:endParaRPr/>
          </a:p>
          <a:p>
            <a:pPr indent="0" lvl="0" marL="0" rtl="0" algn="ctr">
              <a:lnSpc>
                <a:spcPct val="90000"/>
              </a:lnSpc>
              <a:spcBef>
                <a:spcPts val="0"/>
              </a:spcBef>
              <a:spcAft>
                <a:spcPts val="0"/>
              </a:spcAft>
              <a:buClr>
                <a:schemeClr val="lt1"/>
              </a:buClr>
              <a:buSzPts val="3600"/>
              <a:buFont typeface="Calibri"/>
              <a:buNone/>
            </a:pPr>
            <a:r>
              <a:rPr lang="en" sz="2200"/>
              <a:t>If you have any questions, please feel free to email at sarafs@fnal.gov</a:t>
            </a:r>
            <a:endParaRPr sz="220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106"/>
          <p:cNvSpPr txBox="1"/>
          <p:nvPr>
            <p:ph type="ctrTitle"/>
          </p:nvPr>
        </p:nvSpPr>
        <p:spPr>
          <a:xfrm>
            <a:off x="1143000" y="1647408"/>
            <a:ext cx="6858000" cy="17145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3600"/>
              <a:buFont typeface="Calibri"/>
              <a:buNone/>
            </a:pPr>
            <a:r>
              <a:rPr lang="en"/>
              <a:t>Backup slides</a:t>
            </a:r>
            <a:endParaRPr sz="2900"/>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sp>
        <p:nvSpPr>
          <p:cNvPr id="879" name="Google Shape;879;p107"/>
          <p:cNvSpPr txBox="1"/>
          <p:nvPr>
            <p:ph idx="4294967295" type="title"/>
          </p:nvPr>
        </p:nvSpPr>
        <p:spPr>
          <a:xfrm>
            <a:off x="316425" y="58375"/>
            <a:ext cx="84723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1900">
                <a:solidFill>
                  <a:schemeClr val="lt1"/>
                </a:solidFill>
              </a:rPr>
              <a:t>Initial T1 data for 6Q chip (haven’t validated mag shield), Gaussian </a:t>
            </a:r>
            <a:r>
              <a:rPr lang="en" sz="1900" u="sng">
                <a:solidFill>
                  <a:schemeClr val="lt1"/>
                </a:solidFill>
              </a:rPr>
              <a:t>tails</a:t>
            </a:r>
            <a:endParaRPr b="1" sz="1900" u="sng">
              <a:solidFill>
                <a:schemeClr val="lt1"/>
              </a:solidFill>
            </a:endParaRPr>
          </a:p>
        </p:txBody>
      </p:sp>
      <p:pic>
        <p:nvPicPr>
          <p:cNvPr id="880" name="Google Shape;880;p107"/>
          <p:cNvPicPr preferRelativeResize="0"/>
          <p:nvPr/>
        </p:nvPicPr>
        <p:blipFill>
          <a:blip r:embed="rId3">
            <a:alphaModFix/>
          </a:blip>
          <a:stretch>
            <a:fillRect/>
          </a:stretch>
        </p:blipFill>
        <p:spPr>
          <a:xfrm>
            <a:off x="1339213" y="606700"/>
            <a:ext cx="6465567" cy="43093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sp>
        <p:nvSpPr>
          <p:cNvPr id="885" name="Google Shape;885;p108"/>
          <p:cNvSpPr txBox="1"/>
          <p:nvPr>
            <p:ph idx="4294967295" type="title"/>
          </p:nvPr>
        </p:nvSpPr>
        <p:spPr>
          <a:xfrm>
            <a:off x="316425" y="58375"/>
            <a:ext cx="84723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1900">
                <a:solidFill>
                  <a:schemeClr val="lt1"/>
                </a:solidFill>
              </a:rPr>
              <a:t>Initial T1 data for 6Q chip (haven’t validated mag shield), Gaussian distributions</a:t>
            </a:r>
            <a:endParaRPr b="1" sz="1900">
              <a:solidFill>
                <a:schemeClr val="lt1"/>
              </a:solidFill>
            </a:endParaRPr>
          </a:p>
        </p:txBody>
      </p:sp>
      <p:pic>
        <p:nvPicPr>
          <p:cNvPr id="886" name="Google Shape;886;p108"/>
          <p:cNvPicPr preferRelativeResize="0"/>
          <p:nvPr/>
        </p:nvPicPr>
        <p:blipFill>
          <a:blip r:embed="rId3">
            <a:alphaModFix/>
          </a:blip>
          <a:stretch>
            <a:fillRect/>
          </a:stretch>
        </p:blipFill>
        <p:spPr>
          <a:xfrm>
            <a:off x="1441875" y="649725"/>
            <a:ext cx="6260250" cy="41293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109"/>
          <p:cNvSpPr txBox="1"/>
          <p:nvPr>
            <p:ph idx="4294967295" type="title"/>
          </p:nvPr>
        </p:nvSpPr>
        <p:spPr>
          <a:xfrm>
            <a:off x="316425" y="58375"/>
            <a:ext cx="84723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1900">
                <a:solidFill>
                  <a:schemeClr val="lt1"/>
                </a:solidFill>
              </a:rPr>
              <a:t>Initial T1 data for 6Q chip (haven’t validated mag shield), Gaussian distributions</a:t>
            </a:r>
            <a:endParaRPr b="1" sz="1900">
              <a:solidFill>
                <a:schemeClr val="lt1"/>
              </a:solidFill>
            </a:endParaRPr>
          </a:p>
        </p:txBody>
      </p:sp>
      <p:pic>
        <p:nvPicPr>
          <p:cNvPr id="892" name="Google Shape;892;p109"/>
          <p:cNvPicPr preferRelativeResize="0"/>
          <p:nvPr/>
        </p:nvPicPr>
        <p:blipFill>
          <a:blip r:embed="rId3">
            <a:alphaModFix/>
          </a:blip>
          <a:stretch>
            <a:fillRect/>
          </a:stretch>
        </p:blipFill>
        <p:spPr>
          <a:xfrm>
            <a:off x="1015501" y="719725"/>
            <a:ext cx="7112976" cy="420312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sp>
        <p:nvSpPr>
          <p:cNvPr id="897" name="Google Shape;897;p110"/>
          <p:cNvSpPr txBox="1"/>
          <p:nvPr>
            <p:ph idx="4294967295" type="title"/>
          </p:nvPr>
        </p:nvSpPr>
        <p:spPr>
          <a:xfrm>
            <a:off x="316425" y="58375"/>
            <a:ext cx="84723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1900">
                <a:solidFill>
                  <a:schemeClr val="lt1"/>
                </a:solidFill>
              </a:rPr>
              <a:t>Initial T1 data for 6Q chip (haven’t validated mag shield), Gaussian distributions</a:t>
            </a:r>
            <a:endParaRPr b="1" sz="1900">
              <a:solidFill>
                <a:schemeClr val="lt1"/>
              </a:solidFill>
            </a:endParaRPr>
          </a:p>
        </p:txBody>
      </p:sp>
      <p:pic>
        <p:nvPicPr>
          <p:cNvPr id="898" name="Google Shape;898;p110"/>
          <p:cNvPicPr preferRelativeResize="0"/>
          <p:nvPr/>
        </p:nvPicPr>
        <p:blipFill>
          <a:blip r:embed="rId3">
            <a:alphaModFix/>
          </a:blip>
          <a:stretch>
            <a:fillRect/>
          </a:stretch>
        </p:blipFill>
        <p:spPr>
          <a:xfrm>
            <a:off x="1339213" y="704300"/>
            <a:ext cx="6465567" cy="43093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51"/>
          <p:cNvSpPr txBox="1"/>
          <p:nvPr>
            <p:ph type="title"/>
          </p:nvPr>
        </p:nvSpPr>
        <p:spPr>
          <a:xfrm>
            <a:off x="1309219" y="58358"/>
            <a:ext cx="64671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2100">
                <a:solidFill>
                  <a:schemeClr val="lt1"/>
                </a:solidFill>
              </a:rPr>
              <a:t>Introduction</a:t>
            </a:r>
            <a:endParaRPr b="1" sz="2100">
              <a:solidFill>
                <a:schemeClr val="lt1"/>
              </a:solidFill>
            </a:endParaRPr>
          </a:p>
        </p:txBody>
      </p:sp>
      <p:sp>
        <p:nvSpPr>
          <p:cNvPr id="296" name="Google Shape;296;p51"/>
          <p:cNvSpPr txBox="1"/>
          <p:nvPr/>
        </p:nvSpPr>
        <p:spPr>
          <a:xfrm>
            <a:off x="1309225" y="736150"/>
            <a:ext cx="6467100" cy="4464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Today's superconducting transmon qubit hardware is developing. </a:t>
            </a:r>
            <a:endParaRPr sz="1700">
              <a:solidFill>
                <a:schemeClr val="dk1"/>
              </a:solidFill>
              <a:latin typeface="Calibri"/>
              <a:ea typeface="Calibri"/>
              <a:cs typeface="Calibri"/>
              <a:sym typeface="Calibri"/>
            </a:endParaRPr>
          </a:p>
        </p:txBody>
      </p:sp>
      <p:sp>
        <p:nvSpPr>
          <p:cNvPr id="297" name="Google Shape;297;p51"/>
          <p:cNvSpPr txBox="1"/>
          <p:nvPr/>
        </p:nvSpPr>
        <p:spPr>
          <a:xfrm>
            <a:off x="1413900" y="3960950"/>
            <a:ext cx="63162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chemeClr val="dk1"/>
                </a:solidFill>
                <a:latin typeface="Calibri"/>
                <a:ea typeface="Calibri"/>
                <a:cs typeface="Calibri"/>
                <a:sym typeface="Calibri"/>
              </a:rPr>
              <a:t>→ We need </a:t>
            </a:r>
            <a:r>
              <a:rPr lang="en" sz="1700">
                <a:solidFill>
                  <a:schemeClr val="dk1"/>
                </a:solidFill>
                <a:latin typeface="Calibri"/>
                <a:ea typeface="Calibri"/>
                <a:cs typeface="Calibri"/>
                <a:sym typeface="Calibri"/>
              </a:rPr>
              <a:t>devices that are generally more robust to decoherence </a:t>
            </a:r>
            <a:endParaRPr sz="1700">
              <a:solidFill>
                <a:schemeClr val="dk1"/>
              </a:solidFill>
              <a:latin typeface="Calibri"/>
              <a:ea typeface="Calibri"/>
              <a:cs typeface="Calibri"/>
              <a:sym typeface="Calibri"/>
            </a:endParaRPr>
          </a:p>
          <a:p>
            <a:pPr indent="0" lvl="0" marL="0" rtl="0" algn="ctr">
              <a:spcBef>
                <a:spcPts val="0"/>
              </a:spcBef>
              <a:spcAft>
                <a:spcPts val="0"/>
              </a:spcAft>
              <a:buNone/>
            </a:pPr>
            <a:r>
              <a:rPr lang="en" sz="1700">
                <a:solidFill>
                  <a:schemeClr val="dk1"/>
                </a:solidFill>
                <a:latin typeface="Calibri"/>
                <a:ea typeface="Calibri"/>
                <a:cs typeface="Calibri"/>
                <a:sym typeface="Calibri"/>
              </a:rPr>
              <a:t>(longer T1 time, gap-engineered Josephson junctions)</a:t>
            </a:r>
            <a:endParaRPr sz="1700">
              <a:solidFill>
                <a:schemeClr val="dk1"/>
              </a:solidFill>
              <a:latin typeface="Calibri"/>
              <a:ea typeface="Calibri"/>
              <a:cs typeface="Calibri"/>
              <a:sym typeface="Calibri"/>
            </a:endParaRPr>
          </a:p>
        </p:txBody>
      </p:sp>
      <p:pic>
        <p:nvPicPr>
          <p:cNvPr id="298" name="Google Shape;298;p51"/>
          <p:cNvPicPr preferRelativeResize="0"/>
          <p:nvPr/>
        </p:nvPicPr>
        <p:blipFill>
          <a:blip r:embed="rId3">
            <a:alphaModFix/>
          </a:blip>
          <a:stretch>
            <a:fillRect/>
          </a:stretch>
        </p:blipFill>
        <p:spPr>
          <a:xfrm>
            <a:off x="1726663" y="1203113"/>
            <a:ext cx="1842650" cy="2737275"/>
          </a:xfrm>
          <a:prstGeom prst="rect">
            <a:avLst/>
          </a:prstGeom>
          <a:noFill/>
          <a:ln>
            <a:noFill/>
          </a:ln>
        </p:spPr>
      </p:pic>
      <p:pic>
        <p:nvPicPr>
          <p:cNvPr id="299" name="Google Shape;299;p51"/>
          <p:cNvPicPr preferRelativeResize="0"/>
          <p:nvPr/>
        </p:nvPicPr>
        <p:blipFill>
          <a:blip r:embed="rId4">
            <a:alphaModFix/>
          </a:blip>
          <a:stretch>
            <a:fillRect/>
          </a:stretch>
        </p:blipFill>
        <p:spPr>
          <a:xfrm>
            <a:off x="3569300" y="1902423"/>
            <a:ext cx="4133137" cy="1472088"/>
          </a:xfrm>
          <a:prstGeom prst="rect">
            <a:avLst/>
          </a:prstGeom>
          <a:noFill/>
          <a:ln>
            <a:noFill/>
          </a:ln>
        </p:spPr>
      </p:pic>
      <p:sp>
        <p:nvSpPr>
          <p:cNvPr id="300" name="Google Shape;300;p51"/>
          <p:cNvSpPr txBox="1"/>
          <p:nvPr/>
        </p:nvSpPr>
        <p:spPr>
          <a:xfrm>
            <a:off x="3681500" y="3374500"/>
            <a:ext cx="4368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52"/>
          <p:cNvSpPr txBox="1"/>
          <p:nvPr>
            <p:ph type="title"/>
          </p:nvPr>
        </p:nvSpPr>
        <p:spPr>
          <a:xfrm>
            <a:off x="1309219" y="58358"/>
            <a:ext cx="64671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2100">
                <a:solidFill>
                  <a:schemeClr val="lt1"/>
                </a:solidFill>
              </a:rPr>
              <a:t>Introduction</a:t>
            </a:r>
            <a:endParaRPr b="1" sz="2100">
              <a:solidFill>
                <a:schemeClr val="lt1"/>
              </a:solidFill>
            </a:endParaRPr>
          </a:p>
        </p:txBody>
      </p:sp>
      <p:sp>
        <p:nvSpPr>
          <p:cNvPr id="306" name="Google Shape;306;p52"/>
          <p:cNvSpPr txBox="1"/>
          <p:nvPr/>
        </p:nvSpPr>
        <p:spPr>
          <a:xfrm>
            <a:off x="1309225" y="736150"/>
            <a:ext cx="6467100" cy="10482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Today's superconducting transmon qubit hardware is developing. </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Academic labs don't have the resources to do big error correction experiments. They can typically cool devices with ~10 qubits.</a:t>
            </a:r>
            <a:endParaRPr sz="17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53"/>
          <p:cNvSpPr txBox="1"/>
          <p:nvPr>
            <p:ph type="title"/>
          </p:nvPr>
        </p:nvSpPr>
        <p:spPr>
          <a:xfrm>
            <a:off x="1309219" y="58358"/>
            <a:ext cx="6467100" cy="471000"/>
          </a:xfrm>
          <a:prstGeom prst="rect">
            <a:avLst/>
          </a:prstGeom>
          <a:gradFill>
            <a:gsLst>
              <a:gs pos="0">
                <a:schemeClr val="accent5"/>
              </a:gs>
              <a:gs pos="50000">
                <a:schemeClr val="accent1"/>
              </a:gs>
              <a:gs pos="100000">
                <a:srgbClr val="E7995A"/>
              </a:gs>
            </a:gsLst>
            <a:lin ang="10200138" scaled="0"/>
          </a:gra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accent2"/>
              </a:buClr>
              <a:buSzPts val="1800"/>
              <a:buNone/>
            </a:pPr>
            <a:r>
              <a:rPr lang="en" sz="2100">
                <a:solidFill>
                  <a:schemeClr val="lt1"/>
                </a:solidFill>
              </a:rPr>
              <a:t>Introduction</a:t>
            </a:r>
            <a:endParaRPr b="1" sz="2100">
              <a:solidFill>
                <a:schemeClr val="lt1"/>
              </a:solidFill>
            </a:endParaRPr>
          </a:p>
        </p:txBody>
      </p:sp>
      <p:sp>
        <p:nvSpPr>
          <p:cNvPr id="312" name="Google Shape;312;p53"/>
          <p:cNvSpPr txBox="1"/>
          <p:nvPr/>
        </p:nvSpPr>
        <p:spPr>
          <a:xfrm>
            <a:off x="1309225" y="736150"/>
            <a:ext cx="6467100" cy="13491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Today's superconducting transmon qubit hardware is developing. </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Academic labs don't have the resources to do big error correction experiments. They can typically cool devices with ~10 qubits.</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What kind of science can be done on the scale of 10 qubits?</a:t>
            </a:r>
            <a:endParaRPr sz="17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a:themeElements>
    <a:clrScheme name="Tech presentation">
      <a:dk1>
        <a:srgbClr val="000000"/>
      </a:dk1>
      <a:lt1>
        <a:srgbClr val="FFFFFF"/>
      </a:lt1>
      <a:dk2>
        <a:srgbClr val="435369"/>
      </a:dk2>
      <a:lt2>
        <a:srgbClr val="E8E8E8"/>
      </a:lt2>
      <a:accent1>
        <a:srgbClr val="A53F51"/>
      </a:accent1>
      <a:accent2>
        <a:srgbClr val="E89756"/>
      </a:accent2>
      <a:accent3>
        <a:srgbClr val="2F3342"/>
      </a:accent3>
      <a:accent4>
        <a:srgbClr val="2B2052"/>
      </a:accent4>
      <a:accent5>
        <a:srgbClr val="00023A"/>
      </a:accent5>
      <a:accent6>
        <a:srgbClr val="7E7E7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