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ink/ink1.xml" ContentType="application/inkml+xml"/>
  <Override PartName="/ppt/ink/ink2.xml" ContentType="application/inkml+xml"/>
  <Override PartName="/ppt/ink/ink3.xml" ContentType="application/inkml+xml"/>
  <Override PartName="/ppt/ink/ink4.xml" ContentType="application/inkml+xml"/>
  <Override PartName="/ppt/ink/ink5.xml" ContentType="application/inkml+xml"/>
  <Override PartName="/ppt/ink/ink6.xml" ContentType="application/inkml+xml"/>
  <Override PartName="/ppt/ink/ink7.xml" ContentType="application/inkml+xml"/>
  <Override PartName="/ppt/ink/ink8.xml" ContentType="application/inkml+xml"/>
  <Override PartName="/ppt/ink/ink9.xml" ContentType="application/inkml+xml"/>
  <Override PartName="/ppt/ink/ink10.xml" ContentType="application/inkml+xml"/>
  <Override PartName="/ppt/ink/ink11.xml" ContentType="application/inkml+xml"/>
  <Override PartName="/ppt/ink/ink12.xml" ContentType="application/inkml+xml"/>
  <Override PartName="/ppt/ink/ink13.xml" ContentType="application/inkml+xml"/>
  <Override PartName="/ppt/ink/ink14.xml" ContentType="application/inkml+xml"/>
  <Override PartName="/ppt/ink/ink15.xml" ContentType="application/inkml+xml"/>
  <Override PartName="/ppt/ink/ink16.xml" ContentType="application/inkml+xml"/>
  <Override PartName="/ppt/ink/ink17.xml" ContentType="application/inkml+xml"/>
  <Override PartName="/ppt/ink/ink18.xml" ContentType="application/inkml+xml"/>
  <Override PartName="/ppt/ink/ink19.xml" ContentType="application/inkml+xml"/>
  <Override PartName="/ppt/ink/ink20.xml" ContentType="application/inkml+xml"/>
  <Override PartName="/ppt/ink/ink21.xml" ContentType="application/inkml+xml"/>
  <Override PartName="/ppt/ink/ink22.xml" ContentType="application/inkml+xml"/>
  <Override PartName="/ppt/ink/ink23.xml" ContentType="application/inkml+xml"/>
  <Override PartName="/ppt/ink/ink24.xml" ContentType="application/inkml+xml"/>
  <Override PartName="/ppt/ink/ink25.xml" ContentType="application/inkml+xml"/>
  <Override PartName="/ppt/ink/ink26.xml" ContentType="application/inkml+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4"/>
  </p:sldMasterIdLst>
  <p:notesMasterIdLst>
    <p:notesMasterId r:id="rId14"/>
  </p:notesMasterIdLst>
  <p:handoutMasterIdLst>
    <p:handoutMasterId r:id="rId15"/>
  </p:handoutMasterIdLst>
  <p:sldIdLst>
    <p:sldId id="263" r:id="rId5"/>
    <p:sldId id="2075" r:id="rId6"/>
    <p:sldId id="2076" r:id="rId7"/>
    <p:sldId id="2077" r:id="rId8"/>
    <p:sldId id="2080" r:id="rId9"/>
    <p:sldId id="2079" r:id="rId10"/>
    <p:sldId id="2082" r:id="rId11"/>
    <p:sldId id="2081" r:id="rId12"/>
    <p:sldId id="2078" r:id="rId13"/>
  </p:sldIdLst>
  <p:sldSz cx="9144000" cy="6858000" type="screen4x3"/>
  <p:notesSz cx="6858000" cy="9144000"/>
  <p:defaultText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080">
          <p15:clr>
            <a:srgbClr val="A4A3A4"/>
          </p15:clr>
        </p15:guide>
        <p15:guide id="2" pos="2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9FF"/>
    <a:srgbClr val="009900"/>
    <a:srgbClr val="B4C6E7"/>
    <a:srgbClr val="FFE699"/>
    <a:srgbClr val="FF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175" autoAdjust="0"/>
    <p:restoredTop sz="96407" autoAdjust="0"/>
  </p:normalViewPr>
  <p:slideViewPr>
    <p:cSldViewPr snapToObjects="1" showGuides="1">
      <p:cViewPr varScale="1">
        <p:scale>
          <a:sx n="95" d="100"/>
          <a:sy n="95" d="100"/>
        </p:scale>
        <p:origin x="84" y="186"/>
      </p:cViewPr>
      <p:guideLst>
        <p:guide orient="horz" pos="4080"/>
        <p:guide pos="240"/>
      </p:guideLst>
    </p:cSldViewPr>
  </p:slideViewPr>
  <p:notesTextViewPr>
    <p:cViewPr>
      <p:scale>
        <a:sx n="3" d="2"/>
        <a:sy n="3" d="2"/>
      </p:scale>
      <p:origin x="0" y="0"/>
    </p:cViewPr>
  </p:notesTextViewPr>
  <p:sorterViewPr>
    <p:cViewPr>
      <p:scale>
        <a:sx n="165" d="100"/>
        <a:sy n="165" d="100"/>
      </p:scale>
      <p:origin x="0" y="5304"/>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3F5CDDF-3246-6843-A314-FDDEB3F3DF8E}" type="datetimeFigureOut">
              <a:rPr lang="fr-FR" smtClean="0"/>
              <a:pPr/>
              <a:t>25/09/2024</a:t>
            </a:fld>
            <a:endParaRPr lang="fr-FR"/>
          </a:p>
        </p:txBody>
      </p:sp>
      <p:sp>
        <p:nvSpPr>
          <p:cNvPr id="4" name="Espace réservé du pied de page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5C405983-79D5-E84D-A19B-6B5F52179104}" type="slidenum">
              <a:rPr lang="fr-FR" smtClean="0"/>
              <a:pPr/>
              <a:t>‹#›</a:t>
            </a:fld>
            <a:endParaRPr lang="fr-FR"/>
          </a:p>
        </p:txBody>
      </p:sp>
    </p:spTree>
    <p:extLst>
      <p:ext uri="{BB962C8B-B14F-4D97-AF65-F5344CB8AC3E}">
        <p14:creationId xmlns:p14="http://schemas.microsoft.com/office/powerpoint/2010/main" val="2360430898"/>
      </p:ext>
    </p:extLst>
  </p:cSld>
  <p:clrMap bg1="lt1" tx1="dk1" bg2="lt2" tx2="dk2" accent1="accent1" accent2="accent2" accent3="accent3" accent4="accent4" accent5="accent5" accent6="accent6" hlink="hlink" folHlink="folHlink"/>
  <p:hf hdr="0" ftr="0" dt="0"/>
</p:handoutMaster>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8-05T14:04:31.969"/>
    </inkml:context>
    <inkml:brush xml:id="br0">
      <inkml:brushProperty name="width" value="0.35" units="cm"/>
      <inkml:brushProperty name="height" value="0.35" units="cm"/>
      <inkml:brushProperty name="color" value="#FFFFFF"/>
    </inkml:brush>
  </inkml:definitions>
  <inkml:trace contextRef="#ctx0" brushRef="#br0">0 1 24575</inkml:trace>
</inkml:ink>
</file>

<file path=ppt/ink/ink1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8-05T14:10:44.943"/>
    </inkml:context>
    <inkml:brush xml:id="br0">
      <inkml:brushProperty name="width" value="0.1" units="cm"/>
      <inkml:brushProperty name="height" value="0.1" units="cm"/>
      <inkml:brushProperty name="color" value="#FFFFFF"/>
    </inkml:brush>
  </inkml:definitions>
  <inkml:trace contextRef="#ctx0" brushRef="#br0">45 128 24575,'0'-2'0,"0"-2"0,0-3 0,0-2 0,0-2 0,0 0 0,-2-1 0,-2 2 0,-1 1 0,0-1 0,0 0 0,-2 0 0,-1-1 0,0 0 0</inkml:trace>
</inkml:ink>
</file>

<file path=ppt/ink/ink1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8-05T14:10:53.508"/>
    </inkml:context>
    <inkml:brush xml:id="br0">
      <inkml:brushProperty name="width" value="0.1" units="cm"/>
      <inkml:brushProperty name="height" value="0.1" units="cm"/>
      <inkml:brushProperty name="color" value="#FFFFFF"/>
    </inkml:brush>
  </inkml:definitions>
  <inkml:trace contextRef="#ctx0" brushRef="#br0">82 58 24575,'0'-2'0,"-3"0"0,-3-3 0,-3-1 0,-2-3 0,-1 1 0,-1 0 0,0-1 0,-2 1 0</inkml:trace>
</inkml:ink>
</file>

<file path=ppt/ink/ink1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8-05T14:10:58.133"/>
    </inkml:context>
    <inkml:brush xml:id="br0">
      <inkml:brushProperty name="width" value="0.1" units="cm"/>
      <inkml:brushProperty name="height" value="0.1" units="cm"/>
      <inkml:brushProperty name="color" value="#FFFFFF"/>
    </inkml:brush>
  </inkml:definitions>
  <inkml:trace contextRef="#ctx0" brushRef="#br0">1 1 24575,'0'2'0,"0"2"0,0 3 0,0 2 0,0 2 0,0 0 0,0 1 0</inkml:trace>
</inkml:ink>
</file>

<file path=ppt/ink/ink1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8-05T14:11:04.036"/>
    </inkml:context>
    <inkml:brush xml:id="br0">
      <inkml:brushProperty name="width" value="0.1" units="cm"/>
      <inkml:brushProperty name="height" value="0.1" units="cm"/>
      <inkml:brushProperty name="color" value="#FFFFFF"/>
    </inkml:brush>
  </inkml:definitions>
  <inkml:trace contextRef="#ctx0" brushRef="#br0">38 136 24575,'0'-2'0,"0"-2"0,0-3 0,0-3 0,0 0 0,0-1 0,0-1 0,0 0 0,0 0 0,0 0 0,-2 2 0,-1 1 0,-1 1 0,-3 3 0,1 0 0,-1 1 0,-2 1 0</inkml:trace>
</inkml:ink>
</file>

<file path=ppt/ink/ink1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8-05T14:04:31.969"/>
    </inkml:context>
    <inkml:brush xml:id="br0">
      <inkml:brushProperty name="width" value="0.35" units="cm"/>
      <inkml:brushProperty name="height" value="0.35" units="cm"/>
      <inkml:brushProperty name="color" value="#FFFFFF"/>
    </inkml:brush>
  </inkml:definitions>
  <inkml:trace contextRef="#ctx0" brushRef="#br0">0 1 24575</inkml:trace>
</inkml:ink>
</file>

<file path=ppt/ink/ink1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8-05T14:07:16.894"/>
    </inkml:context>
    <inkml:brush xml:id="br0">
      <inkml:brushProperty name="width" value="0.05" units="cm"/>
      <inkml:brushProperty name="height" value="0.05" units="cm"/>
      <inkml:brushProperty name="color" value="#FFFFFF"/>
    </inkml:brush>
  </inkml:definitions>
  <inkml:trace contextRef="#ctx0" brushRef="#br0">78 0 24575,'0'5'0,"-4"0"0,-2 5 0,0 5 0,2 4 0,0 3 0,-2-2 0,-1 0 0,1 0 0,2 2 0,1 2 0,-3-4 0,-1-1 0,1 1 0,2 2 0,1 0 0,1-2-8191</inkml:trace>
</inkml:ink>
</file>

<file path=ppt/ink/ink1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8-05T14:09:24.507"/>
    </inkml:context>
    <inkml:brush xml:id="br0">
      <inkml:brushProperty name="width" value="0.05" units="cm"/>
      <inkml:brushProperty name="height" value="0.05" units="cm"/>
      <inkml:brushProperty name="color" value="#FFFFFF"/>
    </inkml:brush>
  </inkml:definitions>
  <inkml:trace contextRef="#ctx0" brushRef="#br0">0 0 24575</inkml:trace>
</inkml:ink>
</file>

<file path=ppt/ink/ink1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8-05T14:09:30.480"/>
    </inkml:context>
    <inkml:brush xml:id="br0">
      <inkml:brushProperty name="width" value="0.05" units="cm"/>
      <inkml:brushProperty name="height" value="0.05" units="cm"/>
      <inkml:brushProperty name="color" value="#FFFFFF"/>
    </inkml:brush>
  </inkml:definitions>
  <inkml:trace contextRef="#ctx0" brushRef="#br0">2 0 24575,'0'20'0,"-1"1"0,0 1 0,2-1 0,1 0 0,0 0 0,1 0 0,2 0 0,12 37 0,-11-45 0,-2-6 0,0 0 0,-1 1 0,0-1 0,0 0 0,-1 1 0,0 0 0,2 12 0,-2-10-1365</inkml:trace>
</inkml:ink>
</file>

<file path=ppt/ink/ink1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8-05T14:10:06.659"/>
    </inkml:context>
    <inkml:brush xml:id="br0">
      <inkml:brushProperty name="width" value="0.1" units="cm"/>
      <inkml:brushProperty name="height" value="0.1" units="cm"/>
      <inkml:brushProperty name="color" value="#FFFFFF"/>
    </inkml:brush>
  </inkml:definitions>
  <inkml:trace contextRef="#ctx0" brushRef="#br0">19 309 24575,'1'-80'0,"-2"-83"0,-1 154-227,1-1-1,-2 1 1,1 0-1,-1 0 1,-5-10-1</inkml:trace>
</inkml:ink>
</file>

<file path=ppt/ink/ink1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8-05T14:10:19.877"/>
    </inkml:context>
    <inkml:brush xml:id="br0">
      <inkml:brushProperty name="width" value="0.1" units="cm"/>
      <inkml:brushProperty name="height" value="0.1" units="cm"/>
      <inkml:brushProperty name="color" value="#FFFFFF"/>
    </inkml:brush>
  </inkml:definitions>
  <inkml:trace contextRef="#ctx0" brushRef="#br0">1 0 24575,'1'18'0,"1"1"0,1-1 0,9 33 0,4 28 0,-13-57 0,2 0 0,0 0 0,14 36 0,-9-27 0,5 35 0,2 9 0,-14-67 0,-1 0 0,0 0 0,-1 1 0,1 13 0,-2-15 0,1 1 0,0-1 0,0 0 0,0 1 0,1-1 0,4 11 0,7 15 0,8 15 0,15 44 0,-11-14 0,16 8 0,-27-60 0,-1 1 0,12 37 0,-21-50 0,3 10 0,0-1 0,2 0 0,14 28 0,-21-47 0,4 5 0,0 1 0,-1 0 0,0 0 0,0 1 0,4 19 0,-8-28 0,-1 0 0,0 0 0,1 0 0,-1 0 0,0 0 0,0 0 0,-1 0 0,1 0 0,0 0 0,-1 0 0,1-1 0,-1 1 0,1 0 0,-1 0 0,0 0 0,0-1 0,-1 3 0,0-2 0,0-1 0,0 1 0,0 0 0,0-1 0,0 1 0,0-1 0,-1 0 0,1 1 0,0-1 0,-1-1 0,1 1 0,-1 0 0,1 0 0,-1-1 0,1 1 0,-5-1 0,5-1 0,0 1 0,0-1 0,0 0 0,0 0 0,0 0 0,1 0 0,-1-1 0,0 1 0,1 0 0,-1-1 0,0 1 0,1-1 0,0 0 0,-1 1 0,1-1 0,0 0 0,0 0 0,0 0 0,0 0 0,0 0 0,0 0 0,0-3 0,-18-49 0,17 19 0,0-10 0,2 44 0,0 0 0,0-1 0,-1 1 0,1 0 0,0-1 0,-1 1 0,1 0 0,0 0 0,-1-1 0,0 1 0,1 0 0,-1 0 0,0 0 0,1 0 0,-1 0 0,0 0 0,0 0 0,0 0 0,0 0 0,0 0 0,0 0 0,-2 0 0,2 1 0,0 0 0,0 0 0,0 0 0,0 0 0,1 1 0,-1-1 0,0 0 0,0 1 0,0-1 0,1 1 0,-1-1 0,0 1 0,0-1 0,1 1 0,-1-1 0,1 1 0,-1 0 0,0-1 0,1 1 0,-1 0 0,1 0 0,-1-1 0,1 1 0,0 0 0,-1 0 0,1 0 0,0 0 0,0 0 0,-1-1 0,1 1 0,0 0 0,0 0 0,0 2 0,-7 39 0,6-35 0,0-1 0,0 2 0,-1 1 0,1 0 0,1-1 0,0 1 0,0 0 0,0 0 0,4 16 0,-4-25 0,0 0 0,0 1 0,0-1 0,0 0 0,0 0 0,0 1 0,1-1 0,-1 0 0,0 0 0,0 1 0,0-1 0,0 0 0,1 0 0,-1 0 0,0 1 0,0-1 0,0 0 0,1 0 0,-1 0 0,0 0 0,0 1 0,0-1 0,1 0 0,-1 0 0,0 0 0,1 0 0,-1 0 0,0 0 0,0 0 0,1 0 0,-1 0 0,0 0 0,0 0 0,1 0 0,-1 0 0,0 0 0,0 0 0,1 0 0,-1 0 0,0 0 0,1 0 0,-1 0 0,0 0 0,1-1 0,12-12 0,10-25 0,-22 35 0,98-193 0,-98 194 0,11-29 0,-19 22 0,-15 10 0,15 2 0,1 0 0,0 0 0,0 0 0,0 0 0,1 1 0,-1 0 0,1 0 0,0 1 0,0-1 0,0 1 0,1 0 0,-1 0 0,-3 7 0,-30 28 0,33-35 0,0 0 0,1 1 0,-1-1 0,1 1 0,-6 9 0,-5 8 0,15-23 0,-1 0 0,1 0 0,0 0 0,-1 0 0,1 1 0,0-1 0,-1 0 0,1 0 0,0 1 0,0-1 0,-1 0 0,1 1 0,0-1 0,0 0 0,-1 1 0,1-1 0,0 0 0,0 1 0,0-1 0,0 0 0,0 1 0,0-1 0,0 0 0,-1 1 0,1-1 0,0 1 0,0-1 0,0 0 0,1 1 0,-1-1 0,0 0 0,0 1 0,0-1 0,0 1 0,0-1 0,0 0 0,0 1 0,1-1 0,-1 0 0,0 1 0,0-1 0,0 0 0,1 0 0,-1 1 0,0-1 0,1 0 0,-1 1 0,0-1 0,0 0 0,1 0 0,-1 0 0,0 1 0,1-1 0,-1 0 0,1 0 0,0 0 0,1 0 0,-1 0 0,0 0 0,0 0 0,1 0 0,-1 0 0,0 0 0,1-1 0,-1 1 0,0 0 0,0-1 0,0 1 0,0-1 0,1 0 0,-1 1 0,1-2 0,5-6 0,1 0 0,-2 0 0,1-1 0,-2 0 0,1 0 0,-1-1 0,0 0 0,-1 0 0,0 0 0,4-19 0,9-17 0,-17 45 0,1 1 0,-1-1 0,1 0 0,-1 0 0,1 0 0,-1 1 0,1-1 0,-1 0 0,0 0 0,1 0 0,-1 0 0,0 0 0,0 0 0,0 0 0,0 0 0,0 0 0,0 0 0,0 0 0,0 0 0,0 0 0,0 0 0,-1 0 0,1 1 0,0-1 0,-1 0 0,1 0 0,-1 0 0,1 0 0,-1 0 0,1 1 0,-1-1 0,1 0 0,-1 0 0,0 1 0,1-1 0,-1 0 0,0 1 0,0-1 0,0 1 0,1-1 0,-1 1 0,0-1 0,0 1 0,0 0 0,0-1 0,0 1 0,0 0 0,0 0 0,0 0 0,0 0 0,0 0 0,1 0 0,-1 0 0,0 0 0,0 0 0,0 0 0,0 0 0,-2 1 0,-2 0 0,-1 0 0,0 0 0,1 0 0,-1 1 0,1 0 0,0 0 0,0 0 0,-10 7 0,8-4 11,1 2 0,0-1 0,1 1-1,0 0 1,0 0 0,0 0 0,-5 11-1,-12 18-1461</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8-05T14:07:16.894"/>
    </inkml:context>
    <inkml:brush xml:id="br0">
      <inkml:brushProperty name="width" value="0.05" units="cm"/>
      <inkml:brushProperty name="height" value="0.05" units="cm"/>
      <inkml:brushProperty name="color" value="#FFFFFF"/>
    </inkml:brush>
  </inkml:definitions>
  <inkml:trace contextRef="#ctx0" brushRef="#br0">78 0 24575,'0'5'0,"-4"0"0,-2 5 0,0 5 0,2 4 0,0 3 0,-2-2 0,-1 0 0,1 0 0,2 2 0,1 2 0,-3-4 0,-1-1 0,1 1 0,2 2 0,1 0 0,1-2-8191</inkml:trace>
</inkml:ink>
</file>

<file path=ppt/ink/ink2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8-05T14:10:31.094"/>
    </inkml:context>
    <inkml:brush xml:id="br0">
      <inkml:brushProperty name="width" value="0.1" units="cm"/>
      <inkml:brushProperty name="height" value="0.1" units="cm"/>
      <inkml:brushProperty name="color" value="#FFFFFF"/>
    </inkml:brush>
  </inkml:definitions>
  <inkml:trace contextRef="#ctx0" brushRef="#br0">1 0 24575,'20'22'0,"-2"0"0,0 1 0,28 47 0,-41-60 0,0-1 0,1 0 0,0-1 0,1 1 0,-1-1 0,2-1 0,-1 1 0,1-1 0,0 0 0,1-1 0,-1 0 0,1 0 0,0-1 0,11 4 0,-15-7 0,0 1 0,-1-1 0,1 1 0,-1-1 0,1 1 0,-1 1 0,0-1 0,0 1 0,0-1 0,-1 1 0,1 0 0,-1 0 0,0 1 0,0-1 0,0 1 0,-1-1 0,1 1 0,-1 0 0,-1 0 0,1 0 0,0 0 0,-1 0 0,1 9 0,-1-26 0,0 11 0,-1 0 0,1 0 0,-1 1 0,0-1 0,0 0 0,0 0 0,1 0 0,-1 0 0,0 1 0,0-1 0,0 0 0,0 0 0,0 0 0,0 0 0,-1 1 0,1-1 0,0 0 0,0 0 0,-1 0 0,1 1 0,0-1 0,-1 0 0,1 0 0,-1 1 0,1-1 0,-1 0 0,1 1 0,-1-1 0,1 0 0,-1 1 0,0-1 0,1 1 0,-1-1 0,0 1 0,1-1 0,-1 1 0,0 0 0,0-1 0,0 1 0,1 0 0,-1 0 0,0-1 0,0 1 0,0 0 0,0 0 0,1 0 0,-1 0 0,-2 0 0,-14-2-19,-1 1-1,0 0 0,-21 3 1,9-1-1268</inkml:trace>
</inkml:ink>
</file>

<file path=ppt/ink/ink2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8-05T14:10:36.452"/>
    </inkml:context>
    <inkml:brush xml:id="br0">
      <inkml:brushProperty name="width" value="0.1" units="cm"/>
      <inkml:brushProperty name="height" value="0.1" units="cm"/>
      <inkml:brushProperty name="color" value="#FFFFFF"/>
    </inkml:brush>
  </inkml:definitions>
  <inkml:trace contextRef="#ctx0" brushRef="#br0">1 1 24575,'2'16'0,"1"1"0,1 0 0,0-1 0,1 0 0,1 0 0,1 0 0,0-1 0,1 0 0,0 0 0,1-1 0,1 0 0,0-1 0,19 19 0,7-11 126,-11-9-1617</inkml:trace>
</inkml:ink>
</file>

<file path=ppt/ink/ink2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8-05T14:10:41.342"/>
    </inkml:context>
    <inkml:brush xml:id="br0">
      <inkml:brushProperty name="width" value="0.1" units="cm"/>
      <inkml:brushProperty name="height" value="0.1" units="cm"/>
      <inkml:brushProperty name="color" value="#FFFFFF"/>
    </inkml:brush>
  </inkml:definitions>
  <inkml:trace contextRef="#ctx0" brushRef="#br0">0 1 24575,'0'4'0,"1"0"0,0 0 0,0 0 0,0 0 0,0 0 0,1 0 0,-1-1 0,1 1 0,0 0 0,4 5 0,10 25 0,-15-30 0,1 0 0,-1 0 0,1 0 0,-1 0 0,1 0 0,0 0 0,0-1 0,1 1 0,-1 0 0,1-1 0,0 0 0,0 0 0,5 5 0,-6-7 0,0 0 0,0 0 0,0 0 0,-1 0 0,1-1 0,0 1 0,0 0 0,0-1 0,0 0 0,0 1 0,0-1 0,0 0 0,0 0 0,0 0 0,0 0 0,0-1 0,0 1 0,0 0 0,0-1 0,0 1 0,0-1 0,0 0 0,0 0 0,0 0 0,-1 0 0,1 0 0,0 0 0,-1 0 0,1 0 0,1-2 0,12-6 0,-9 15 0,-12 29 0,1-12 0,5-6 0,0-13 0,0 0 0,0 0 0,0 0 0,-1-1 0,0 1 0,1 0 0,-3 6 0,2-9 0,0 0 0,1 0 0,-1-1 0,0 1 0,1 0 0,-1 0 0,0-1 0,0 1 0,0 0 0,0-1 0,0 1 0,0-1 0,0 1 0,0-1 0,0 0 0,0 1 0,0-1 0,0 0 0,0 0 0,0 1 0,0-1 0,0 0 0,0 0 0,0 0 0,0-1 0,0 1 0,-1 0 0,1 0 0,0 0 0,0-1 0,0 1 0,-1-1 0,-36-13-1365</inkml:trace>
</inkml:ink>
</file>

<file path=ppt/ink/ink2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8-05T14:10:44.943"/>
    </inkml:context>
    <inkml:brush xml:id="br0">
      <inkml:brushProperty name="width" value="0.1" units="cm"/>
      <inkml:brushProperty name="height" value="0.1" units="cm"/>
      <inkml:brushProperty name="color" value="#FFFFFF"/>
    </inkml:brush>
  </inkml:definitions>
  <inkml:trace contextRef="#ctx0" brushRef="#br0">45 128 24575,'0'-2'0,"0"-2"0,0-3 0,0-2 0,0-2 0,0 0 0,-2-1 0,-2 2 0,-1 1 0,0-1 0,0 0 0,-2 0 0,-1-1 0,0 0 0</inkml:trace>
</inkml:ink>
</file>

<file path=ppt/ink/ink2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8-05T14:10:53.508"/>
    </inkml:context>
    <inkml:brush xml:id="br0">
      <inkml:brushProperty name="width" value="0.1" units="cm"/>
      <inkml:brushProperty name="height" value="0.1" units="cm"/>
      <inkml:brushProperty name="color" value="#FFFFFF"/>
    </inkml:brush>
  </inkml:definitions>
  <inkml:trace contextRef="#ctx0" brushRef="#br0">82 58 24575,'0'-2'0,"-3"0"0,-3-3 0,-3-1 0,-2-3 0,-1 1 0,-1 0 0,0-1 0,-2 1 0</inkml:trace>
</inkml:ink>
</file>

<file path=ppt/ink/ink2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8-05T14:10:58.133"/>
    </inkml:context>
    <inkml:brush xml:id="br0">
      <inkml:brushProperty name="width" value="0.1" units="cm"/>
      <inkml:brushProperty name="height" value="0.1" units="cm"/>
      <inkml:brushProperty name="color" value="#FFFFFF"/>
    </inkml:brush>
  </inkml:definitions>
  <inkml:trace contextRef="#ctx0" brushRef="#br0">1 1 24575,'0'2'0,"0"2"0,0 3 0,0 2 0,0 2 0,0 0 0,0 1 0</inkml:trace>
</inkml:ink>
</file>

<file path=ppt/ink/ink2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8-05T14:11:04.036"/>
    </inkml:context>
    <inkml:brush xml:id="br0">
      <inkml:brushProperty name="width" value="0.1" units="cm"/>
      <inkml:brushProperty name="height" value="0.1" units="cm"/>
      <inkml:brushProperty name="color" value="#FFFFFF"/>
    </inkml:brush>
  </inkml:definitions>
  <inkml:trace contextRef="#ctx0" brushRef="#br0">38 136 24575,'0'-2'0,"0"-2"0,0-3 0,0-3 0,0 0 0,0-1 0,0-1 0,0 0 0,0 0 0,0 0 0,-2 2 0,-1 1 0,-1 1 0,-3 3 0,1 0 0,-1 1 0,-2 1 0</inkml:trace>
</inkml:ink>
</file>

<file path=ppt/ink/ink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8-05T14:09:24.507"/>
    </inkml:context>
    <inkml:brush xml:id="br0">
      <inkml:brushProperty name="width" value="0.05" units="cm"/>
      <inkml:brushProperty name="height" value="0.05" units="cm"/>
      <inkml:brushProperty name="color" value="#FFFFFF"/>
    </inkml:brush>
  </inkml:definitions>
  <inkml:trace contextRef="#ctx0" brushRef="#br0">0 0 24575</inkml:trace>
</inkml:ink>
</file>

<file path=ppt/ink/ink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8-05T14:09:30.480"/>
    </inkml:context>
    <inkml:brush xml:id="br0">
      <inkml:brushProperty name="width" value="0.05" units="cm"/>
      <inkml:brushProperty name="height" value="0.05" units="cm"/>
      <inkml:brushProperty name="color" value="#FFFFFF"/>
    </inkml:brush>
  </inkml:definitions>
  <inkml:trace contextRef="#ctx0" brushRef="#br0">2 0 24575,'0'20'0,"-1"1"0,0 1 0,2-1 0,1 0 0,0 0 0,1 0 0,2 0 0,12 37 0,-11-45 0,-2-6 0,0 0 0,-1 1 0,0-1 0,0 0 0,-1 1 0,0 0 0,2 12 0,-2-10-1365</inkml:trace>
</inkml:ink>
</file>

<file path=ppt/ink/ink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8-05T14:10:06.659"/>
    </inkml:context>
    <inkml:brush xml:id="br0">
      <inkml:brushProperty name="width" value="0.1" units="cm"/>
      <inkml:brushProperty name="height" value="0.1" units="cm"/>
      <inkml:brushProperty name="color" value="#FFFFFF"/>
    </inkml:brush>
  </inkml:definitions>
  <inkml:trace contextRef="#ctx0" brushRef="#br0">19 309 24575,'1'-80'0,"-2"-83"0,-1 154-227,1-1-1,-2 1 1,1 0-1,-1 0 1,-5-10-1</inkml:trace>
</inkml:ink>
</file>

<file path=ppt/ink/ink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8-05T14:10:19.877"/>
    </inkml:context>
    <inkml:brush xml:id="br0">
      <inkml:brushProperty name="width" value="0.1" units="cm"/>
      <inkml:brushProperty name="height" value="0.1" units="cm"/>
      <inkml:brushProperty name="color" value="#FFFFFF"/>
    </inkml:brush>
  </inkml:definitions>
  <inkml:trace contextRef="#ctx0" brushRef="#br0">1 0 24575,'1'18'0,"1"1"0,1-1 0,9 33 0,4 28 0,-13-57 0,2 0 0,0 0 0,14 36 0,-9-27 0,5 35 0,2 9 0,-14-67 0,-1 0 0,0 0 0,-1 1 0,1 13 0,-2-15 0,1 1 0,0-1 0,0 0 0,0 1 0,1-1 0,4 11 0,7 15 0,8 15 0,15 44 0,-11-14 0,16 8 0,-27-60 0,-1 1 0,12 37 0,-21-50 0,3 10 0,0-1 0,2 0 0,14 28 0,-21-47 0,4 5 0,0 1 0,-1 0 0,0 0 0,0 1 0,4 19 0,-8-28 0,-1 0 0,0 0 0,1 0 0,-1 0 0,0 0 0,0 0 0,-1 0 0,1 0 0,0 0 0,-1 0 0,1-1 0,-1 1 0,1 0 0,-1 0 0,0 0 0,0-1 0,-1 3 0,0-2 0,0-1 0,0 1 0,0 0 0,0-1 0,0 1 0,0-1 0,-1 0 0,1 1 0,0-1 0,-1-1 0,1 1 0,-1 0 0,1 0 0,-1-1 0,1 1 0,-5-1 0,5-1 0,0 1 0,0-1 0,0 0 0,0 0 0,0 0 0,1 0 0,-1-1 0,0 1 0,1 0 0,-1-1 0,0 1 0,1-1 0,0 0 0,-1 1 0,1-1 0,0 0 0,0 0 0,0 0 0,0 0 0,0 0 0,0 0 0,0-3 0,-18-49 0,17 19 0,0-10 0,2 44 0,0 0 0,0-1 0,-1 1 0,1 0 0,0-1 0,-1 1 0,1 0 0,0 0 0,-1-1 0,0 1 0,1 0 0,-1 0 0,0 0 0,1 0 0,-1 0 0,0 0 0,0 0 0,0 0 0,0 0 0,0 0 0,0 0 0,-2 0 0,2 1 0,0 0 0,0 0 0,0 0 0,0 0 0,1 1 0,-1-1 0,0 0 0,0 1 0,0-1 0,1 1 0,-1-1 0,0 1 0,0-1 0,1 1 0,-1-1 0,1 1 0,-1 0 0,0-1 0,1 1 0,-1 0 0,1 0 0,-1-1 0,1 1 0,0 0 0,-1 0 0,1 0 0,0 0 0,0 0 0,-1-1 0,1 1 0,0 0 0,0 0 0,0 2 0,-7 39 0,6-35 0,0-1 0,0 2 0,-1 1 0,1 0 0,1-1 0,0 1 0,0 0 0,0 0 0,4 16 0,-4-25 0,0 0 0,0 1 0,0-1 0,0 0 0,0 0 0,0 1 0,1-1 0,-1 0 0,0 0 0,0 1 0,0-1 0,0 0 0,1 0 0,-1 0 0,0 1 0,0-1 0,0 0 0,1 0 0,-1 0 0,0 0 0,0 1 0,0-1 0,1 0 0,-1 0 0,0 0 0,1 0 0,-1 0 0,0 0 0,0 0 0,1 0 0,-1 0 0,0 0 0,0 0 0,1 0 0,-1 0 0,0 0 0,0 0 0,1 0 0,-1 0 0,0 0 0,1 0 0,-1 0 0,0 0 0,1-1 0,12-12 0,10-25 0,-22 35 0,98-193 0,-98 194 0,11-29 0,-19 22 0,-15 10 0,15 2 0,1 0 0,0 0 0,0 0 0,0 0 0,1 1 0,-1 0 0,1 0 0,0 1 0,0-1 0,0 1 0,1 0 0,-1 0 0,-3 7 0,-30 28 0,33-35 0,0 0 0,1 1 0,-1-1 0,1 1 0,-6 9 0,-5 8 0,15-23 0,-1 0 0,1 0 0,0 0 0,-1 0 0,1 1 0,0-1 0,-1 0 0,1 0 0,0 1 0,0-1 0,-1 0 0,1 1 0,0-1 0,0 0 0,-1 1 0,1-1 0,0 0 0,0 1 0,0-1 0,0 0 0,0 1 0,0-1 0,0 0 0,-1 1 0,1-1 0,0 1 0,0-1 0,0 0 0,1 1 0,-1-1 0,0 0 0,0 1 0,0-1 0,0 1 0,0-1 0,0 0 0,0 1 0,1-1 0,-1 0 0,0 1 0,0-1 0,0 0 0,1 0 0,-1 1 0,0-1 0,1 0 0,-1 1 0,0-1 0,0 0 0,1 0 0,-1 0 0,0 1 0,1-1 0,-1 0 0,1 0 0,0 0 0,1 0 0,-1 0 0,0 0 0,0 0 0,1 0 0,-1 0 0,0 0 0,1-1 0,-1 1 0,0 0 0,0-1 0,0 1 0,0-1 0,1 0 0,-1 1 0,1-2 0,5-6 0,1 0 0,-2 0 0,1-1 0,-2 0 0,1 0 0,-1-1 0,0 0 0,-1 0 0,0 0 0,4-19 0,9-17 0,-17 45 0,1 1 0,-1-1 0,1 0 0,-1 0 0,1 0 0,-1 1 0,1-1 0,-1 0 0,0 0 0,1 0 0,-1 0 0,0 0 0,0 0 0,0 0 0,0 0 0,0 0 0,0 0 0,0 0 0,0 0 0,0 0 0,0 0 0,-1 0 0,1 1 0,0-1 0,-1 0 0,1 0 0,-1 0 0,1 0 0,-1 0 0,1 1 0,-1-1 0,1 0 0,-1 0 0,0 1 0,1-1 0,-1 0 0,0 1 0,0-1 0,0 1 0,1-1 0,-1 1 0,0-1 0,0 1 0,0 0 0,0-1 0,0 1 0,0 0 0,0 0 0,0 0 0,0 0 0,0 0 0,1 0 0,-1 0 0,0 0 0,0 0 0,0 0 0,0 0 0,-2 1 0,-2 0 0,-1 0 0,0 0 0,1 0 0,-1 1 0,1 0 0,0 0 0,0 0 0,-10 7 0,8-4 11,1 2 0,0-1 0,1 1-1,0 0 1,0 0 0,0 0 0,-5 11-1,-12 18-1461</inkml:trace>
</inkml:ink>
</file>

<file path=ppt/ink/ink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8-05T14:10:31.094"/>
    </inkml:context>
    <inkml:brush xml:id="br0">
      <inkml:brushProperty name="width" value="0.1" units="cm"/>
      <inkml:brushProperty name="height" value="0.1" units="cm"/>
      <inkml:brushProperty name="color" value="#FFFFFF"/>
    </inkml:brush>
  </inkml:definitions>
  <inkml:trace contextRef="#ctx0" brushRef="#br0">1 0 24575,'20'22'0,"-2"0"0,0 1 0,28 47 0,-41-60 0,0-1 0,1 0 0,0-1 0,1 1 0,-1-1 0,2-1 0,-1 1 0,1-1 0,0 0 0,1-1 0,-1 0 0,1 0 0,0-1 0,11 4 0,-15-7 0,0 1 0,-1-1 0,1 1 0,-1-1 0,1 1 0,-1 1 0,0-1 0,0 1 0,0-1 0,-1 1 0,1 0 0,-1 0 0,0 1 0,0-1 0,0 1 0,-1-1 0,1 1 0,-1 0 0,-1 0 0,1 0 0,0 0 0,-1 0 0,1 9 0,-1-26 0,0 11 0,-1 0 0,1 0 0,-1 1 0,0-1 0,0 0 0,0 0 0,1 0 0,-1 0 0,0 1 0,0-1 0,0 0 0,0 0 0,0 0 0,0 0 0,-1 1 0,1-1 0,0 0 0,0 0 0,-1 0 0,1 1 0,0-1 0,-1 0 0,1 0 0,-1 1 0,1-1 0,-1 0 0,1 1 0,-1-1 0,1 0 0,-1 1 0,0-1 0,1 1 0,-1-1 0,0 1 0,1-1 0,-1 1 0,0 0 0,0-1 0,0 1 0,1 0 0,-1 0 0,0-1 0,0 1 0,0 0 0,0 0 0,1 0 0,-1 0 0,-2 0 0,-14-2-19,-1 1-1,0 0 0,-21 3 1,9-1-1268</inkml:trace>
</inkml:ink>
</file>

<file path=ppt/ink/ink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8-05T14:10:36.452"/>
    </inkml:context>
    <inkml:brush xml:id="br0">
      <inkml:brushProperty name="width" value="0.1" units="cm"/>
      <inkml:brushProperty name="height" value="0.1" units="cm"/>
      <inkml:brushProperty name="color" value="#FFFFFF"/>
    </inkml:brush>
  </inkml:definitions>
  <inkml:trace contextRef="#ctx0" brushRef="#br0">1 1 24575,'2'16'0,"1"1"0,1 0 0,0-1 0,1 0 0,1 0 0,1 0 0,0-1 0,1 0 0,0 0 0,1-1 0,1 0 0,0-1 0,19 19 0,7-11 126,-11-9-1617</inkml:trace>
</inkml:ink>
</file>

<file path=ppt/ink/ink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8-05T14:10:41.342"/>
    </inkml:context>
    <inkml:brush xml:id="br0">
      <inkml:brushProperty name="width" value="0.1" units="cm"/>
      <inkml:brushProperty name="height" value="0.1" units="cm"/>
      <inkml:brushProperty name="color" value="#FFFFFF"/>
    </inkml:brush>
  </inkml:definitions>
  <inkml:trace contextRef="#ctx0" brushRef="#br0">0 1 24575,'0'4'0,"1"0"0,0 0 0,0 0 0,0 0 0,0 0 0,1 0 0,-1-1 0,1 1 0,0 0 0,4 5 0,10 25 0,-15-30 0,1 0 0,-1 0 0,1 0 0,-1 0 0,1 0 0,0 0 0,0-1 0,1 1 0,-1 0 0,1-1 0,0 0 0,0 0 0,5 5 0,-6-7 0,0 0 0,0 0 0,0 0 0,-1 0 0,1-1 0,0 1 0,0 0 0,0-1 0,0 0 0,0 1 0,0-1 0,0 0 0,0 0 0,0 0 0,0 0 0,0-1 0,0 1 0,0 0 0,0-1 0,0 1 0,0-1 0,0 0 0,0 0 0,0 0 0,-1 0 0,1 0 0,0 0 0,-1 0 0,1 0 0,1-2 0,12-6 0,-9 15 0,-12 29 0,1-12 0,5-6 0,0-13 0,0 0 0,0 0 0,0 0 0,-1-1 0,0 1 0,1 0 0,-3 6 0,2-9 0,0 0 0,1 0 0,-1-1 0,0 1 0,1 0 0,-1 0 0,0-1 0,0 1 0,0 0 0,0-1 0,0 1 0,0-1 0,0 1 0,0-1 0,0 0 0,0 1 0,0-1 0,0 0 0,0 0 0,0 1 0,0-1 0,0 0 0,0 0 0,0 0 0,0-1 0,0 1 0,-1 0 0,1 0 0,0 0 0,0-1 0,0 1 0,-1-1 0,-36-13-1365</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81D8F6D-3354-BF4D-834B-467E3215D30A}" type="datetimeFigureOut">
              <a:rPr lang="fr-FR" smtClean="0"/>
              <a:pPr/>
              <a:t>25/09/2024</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24B141A-D04E-DD49-88DC-EFA90428BA41}" type="slidenum">
              <a:rPr lang="fr-FR" smtClean="0"/>
              <a:pPr/>
              <a:t>‹#›</a:t>
            </a:fld>
            <a:endParaRPr lang="fr-FR"/>
          </a:p>
        </p:txBody>
      </p:sp>
    </p:spTree>
    <p:extLst>
      <p:ext uri="{BB962C8B-B14F-4D97-AF65-F5344CB8AC3E}">
        <p14:creationId xmlns:p14="http://schemas.microsoft.com/office/powerpoint/2010/main" val="3753587215"/>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24B141A-D04E-DD49-88DC-EFA90428BA41}" type="slidenum">
              <a:rPr lang="fr-FR" smtClean="0"/>
              <a:pPr/>
              <a:t>1</a:t>
            </a:fld>
            <a:endParaRPr lang="fr-FR"/>
          </a:p>
        </p:txBody>
      </p:sp>
    </p:spTree>
    <p:extLst>
      <p:ext uri="{BB962C8B-B14F-4D97-AF65-F5344CB8AC3E}">
        <p14:creationId xmlns:p14="http://schemas.microsoft.com/office/powerpoint/2010/main" val="10144989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e de titre">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2" name="Titre 1"/>
          <p:cNvSpPr>
            <a:spLocks noGrp="1"/>
          </p:cNvSpPr>
          <p:nvPr>
            <p:ph type="ctrTitle" hasCustomPrompt="1"/>
          </p:nvPr>
        </p:nvSpPr>
        <p:spPr>
          <a:xfrm>
            <a:off x="1371600" y="2819400"/>
            <a:ext cx="7200000" cy="1800000"/>
          </a:xfrm>
        </p:spPr>
        <p:txBody>
          <a:bodyPr lIns="0" tIns="0" rIns="0" bIns="0" anchor="t" anchorCtr="0">
            <a:noAutofit/>
          </a:bodyPr>
          <a:lstStyle>
            <a:lvl1pPr algn="l">
              <a:defRPr sz="2800" b="1" baseline="0">
                <a:solidFill>
                  <a:schemeClr val="accent5"/>
                </a:solidFill>
              </a:defRPr>
            </a:lvl1pPr>
          </a:lstStyle>
          <a:p>
            <a:r>
              <a:rPr lang="en-GB" noProof="0"/>
              <a:t>Presentation title - line 1 - Arial 30pt - bold HiLumi dark grey - line 2</a:t>
            </a:r>
            <a:br>
              <a:rPr lang="en-GB" noProof="0"/>
            </a:br>
            <a:r>
              <a:rPr lang="en-GB" noProof="0"/>
              <a:t>line 3</a:t>
            </a:r>
            <a:br>
              <a:rPr lang="en-GB" noProof="0"/>
            </a:br>
            <a:r>
              <a:rPr lang="en-GB" noProof="0"/>
              <a:t>line 4   </a:t>
            </a:r>
          </a:p>
        </p:txBody>
      </p:sp>
      <p:sp>
        <p:nvSpPr>
          <p:cNvPr id="3" name="Sous-titre 2"/>
          <p:cNvSpPr>
            <a:spLocks noGrp="1"/>
          </p:cNvSpPr>
          <p:nvPr>
            <p:ph type="subTitle" idx="1" hasCustomPrompt="1"/>
          </p:nvPr>
        </p:nvSpPr>
        <p:spPr>
          <a:xfrm>
            <a:off x="1371600" y="4800600"/>
            <a:ext cx="6480000" cy="990600"/>
          </a:xfrm>
        </p:spPr>
        <p:txBody>
          <a:bodyPr lIns="0" tIns="0" rIns="0" bIns="0">
            <a:normAutofit/>
          </a:bodyPr>
          <a:lstStyle>
            <a:lvl1pPr marL="0" indent="0" algn="l">
              <a:buNone/>
              <a:defRPr sz="2000" b="0" baseline="0">
                <a:solidFill>
                  <a:schemeClr val="accent5"/>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noProof="0" dirty="0" err="1"/>
              <a:t>Author(s</a:t>
            </a:r>
            <a:r>
              <a:rPr lang="en-GB" noProof="0" dirty="0"/>
              <a:t>)  - Arial 20 pt – </a:t>
            </a:r>
            <a:r>
              <a:rPr lang="en-GB" noProof="0" dirty="0" err="1"/>
              <a:t>HiLumi</a:t>
            </a:r>
            <a:r>
              <a:rPr lang="en-GB" noProof="0" dirty="0"/>
              <a:t> dark grey</a:t>
            </a:r>
          </a:p>
        </p:txBody>
      </p:sp>
      <p:sp>
        <p:nvSpPr>
          <p:cNvPr id="6" name="Espace réservé du numéro de diapositive 5"/>
          <p:cNvSpPr>
            <a:spLocks noGrp="1"/>
          </p:cNvSpPr>
          <p:nvPr>
            <p:ph type="sldNum" sz="quarter" idx="12"/>
          </p:nvPr>
        </p:nvSpPr>
        <p:spPr>
          <a:xfrm>
            <a:off x="8686800" y="6356350"/>
            <a:ext cx="360000" cy="360000"/>
          </a:xfrm>
          <a:ln>
            <a:solidFill>
              <a:srgbClr val="2BABAD"/>
            </a:solidFill>
          </a:ln>
        </p:spPr>
        <p:txBody>
          <a:bodyPr lIns="0" tIns="0" rIns="0" bIns="0" anchor="b" anchorCtr="0"/>
          <a:lstStyle>
            <a:lvl1pPr>
              <a:defRPr>
                <a:solidFill>
                  <a:schemeClr val="accent1"/>
                </a:solidFill>
              </a:defRPr>
            </a:lvl1pPr>
          </a:lstStyle>
          <a:p>
            <a:fld id="{BFDCA1C4-9514-7B4F-976F-D92F7E296653}" type="slidenum">
              <a:rPr lang="fr-FR" smtClean="0"/>
              <a:pPr/>
              <a:t>‹#›</a:t>
            </a:fld>
            <a:endParaRPr lang="fr-FR"/>
          </a:p>
        </p:txBody>
      </p:sp>
      <p:sp>
        <p:nvSpPr>
          <p:cNvPr id="15" name="Espace réservé du texte 14"/>
          <p:cNvSpPr>
            <a:spLocks noGrp="1"/>
          </p:cNvSpPr>
          <p:nvPr>
            <p:ph type="body" sz="quarter" idx="14" hasCustomPrompt="1"/>
          </p:nvPr>
        </p:nvSpPr>
        <p:spPr>
          <a:xfrm>
            <a:off x="1371600" y="5899150"/>
            <a:ext cx="6480000" cy="349250"/>
          </a:xfrm>
        </p:spPr>
        <p:txBody>
          <a:bodyPr>
            <a:normAutofit/>
          </a:bodyPr>
          <a:lstStyle>
            <a:lvl1pPr marL="342900" marR="0" indent="-342900" algn="l" defTabSz="457200" rtl="0" eaLnBrk="1" fontAlgn="auto" latinLnBrk="0" hangingPunct="1">
              <a:lnSpc>
                <a:spcPct val="100000"/>
              </a:lnSpc>
              <a:spcBef>
                <a:spcPct val="20000"/>
              </a:spcBef>
              <a:spcAft>
                <a:spcPts val="0"/>
              </a:spcAft>
              <a:buClr>
                <a:schemeClr val="accent6"/>
              </a:buClr>
              <a:buSzTx/>
              <a:buFontTx/>
              <a:buNone/>
              <a:tabLst/>
              <a:defRPr sz="1600">
                <a:solidFill>
                  <a:schemeClr val="bg2"/>
                </a:solidFill>
              </a:defRPr>
            </a:lvl1pPr>
            <a:lvl2pPr>
              <a:buFontTx/>
              <a:buNone/>
              <a:defRPr/>
            </a:lvl2pPr>
            <a:lvl3pPr>
              <a:buFontTx/>
              <a:buNone/>
              <a:defRPr/>
            </a:lvl3pPr>
            <a:lvl4pPr>
              <a:buFontTx/>
              <a:buNone/>
              <a:defRPr/>
            </a:lvl4pPr>
            <a:lvl5pPr>
              <a:buFontTx/>
              <a:buNone/>
              <a:defRPr/>
            </a:lvl5pPr>
          </a:lstStyle>
          <a:p>
            <a:pPr marL="342900" marR="0" lvl="0" indent="-342900" algn="l" defTabSz="457200" rtl="0" eaLnBrk="1" fontAlgn="auto" latinLnBrk="0" hangingPunct="1">
              <a:lnSpc>
                <a:spcPct val="100000"/>
              </a:lnSpc>
              <a:spcBef>
                <a:spcPct val="20000"/>
              </a:spcBef>
              <a:spcAft>
                <a:spcPts val="0"/>
              </a:spcAft>
              <a:buClr>
                <a:schemeClr val="accent6"/>
              </a:buClr>
              <a:buSzTx/>
              <a:buFontTx/>
              <a:buNone/>
              <a:tabLst/>
              <a:defRPr/>
            </a:pPr>
            <a:r>
              <a:rPr kumimoji="0" lang="en-GB" sz="1600" b="0" i="0" u="none" strike="noStrike" kern="1200" cap="none" spc="0" normalizeH="0" baseline="0" noProof="0">
                <a:ln>
                  <a:noFill/>
                </a:ln>
                <a:solidFill>
                  <a:schemeClr val="bg2"/>
                </a:solidFill>
                <a:effectLst/>
                <a:uLnTx/>
                <a:uFillTx/>
                <a:latin typeface="+mn-lt"/>
                <a:ea typeface="+mn-ea"/>
                <a:cs typeface="+mn-cs"/>
              </a:rPr>
              <a:t>Conference - Location - Date</a:t>
            </a:r>
          </a:p>
          <a:p>
            <a:pPr lvl="0"/>
            <a:endParaRPr lang="en-GB" noProof="0"/>
          </a:p>
        </p:txBody>
      </p:sp>
      <p:sp>
        <p:nvSpPr>
          <p:cNvPr id="14" name="Espace réservé du pied de page 4"/>
          <p:cNvSpPr>
            <a:spLocks noGrp="1"/>
          </p:cNvSpPr>
          <p:nvPr>
            <p:ph type="ftr" sz="quarter" idx="3"/>
          </p:nvPr>
        </p:nvSpPr>
        <p:spPr>
          <a:xfrm>
            <a:off x="4499992" y="6388100"/>
            <a:ext cx="3167912" cy="360000"/>
          </a:xfrm>
          <a:prstGeom prst="rect">
            <a:avLst/>
          </a:prstGeom>
        </p:spPr>
        <p:txBody>
          <a:bodyPr vert="horz" lIns="0" tIns="0" rIns="0" bIns="0" rtlCol="0" anchor="b"/>
          <a:lstStyle>
            <a:lvl1pPr algn="r">
              <a:defRPr sz="1200">
                <a:solidFill>
                  <a:schemeClr val="accent1"/>
                </a:solidFill>
              </a:defRPr>
            </a:lvl1pPr>
          </a:lstStyle>
          <a:p>
            <a:r>
              <a:rPr lang="en-US"/>
              <a:t>September 24th, 2024</a:t>
            </a:r>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hasCustomPrompt="1"/>
          </p:nvPr>
        </p:nvSpPr>
        <p:spPr/>
        <p:txBody>
          <a:bodyPr anchor="ctr" anchorCtr="1"/>
          <a:lstStyle/>
          <a:p>
            <a:r>
              <a:rPr lang="en-GB" noProof="0" dirty="0"/>
              <a:t>Slide title – line 1 – Arial 30 </a:t>
            </a:r>
            <a:r>
              <a:rPr lang="en-GB" noProof="0" dirty="0" err="1"/>
              <a:t>pt</a:t>
            </a:r>
            <a:r>
              <a:rPr lang="en-GB" noProof="0" dirty="0"/>
              <a:t> – </a:t>
            </a:r>
            <a:r>
              <a:rPr lang="en-GB" noProof="0" dirty="0" err="1"/>
              <a:t>HiLumi</a:t>
            </a:r>
            <a:r>
              <a:rPr lang="en-GB" noProof="0" dirty="0"/>
              <a:t> blue</a:t>
            </a:r>
            <a:br>
              <a:rPr lang="en-GB" noProof="0" dirty="0"/>
            </a:br>
            <a:r>
              <a:rPr lang="en-GB" noProof="0" dirty="0"/>
              <a:t>Slide title – line 2 – Arial 30 </a:t>
            </a:r>
            <a:r>
              <a:rPr lang="en-GB" noProof="0" dirty="0" err="1"/>
              <a:t>pt</a:t>
            </a:r>
            <a:r>
              <a:rPr lang="en-GB" noProof="0" dirty="0"/>
              <a:t> – </a:t>
            </a:r>
            <a:r>
              <a:rPr lang="en-GB" noProof="0" dirty="0" err="1"/>
              <a:t>HiLumi</a:t>
            </a:r>
            <a:r>
              <a:rPr lang="en-GB" noProof="0" dirty="0"/>
              <a:t> blue</a:t>
            </a:r>
          </a:p>
        </p:txBody>
      </p:sp>
      <p:sp>
        <p:nvSpPr>
          <p:cNvPr id="3" name="Espace réservé du contenu 2"/>
          <p:cNvSpPr>
            <a:spLocks noGrp="1"/>
          </p:cNvSpPr>
          <p:nvPr>
            <p:ph idx="1" hasCustomPrompt="1"/>
          </p:nvPr>
        </p:nvSpPr>
        <p:spPr>
          <a:xfrm>
            <a:off x="612000" y="1219200"/>
            <a:ext cx="7920000" cy="4906963"/>
          </a:xfrm>
        </p:spPr>
        <p:txBody>
          <a:bodyPr lIns="0" tIns="0" rIns="0" bIns="0"/>
          <a:lstStyle/>
          <a:p>
            <a:pPr lvl="0"/>
            <a:r>
              <a:rPr lang="en-GB" noProof="0" dirty="0"/>
              <a:t>Click to modify Master text styles</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6" name="Espace réservé du numéro de diapositive 5"/>
          <p:cNvSpPr>
            <a:spLocks noGrp="1"/>
          </p:cNvSpPr>
          <p:nvPr>
            <p:ph type="sldNum" sz="quarter" idx="12"/>
          </p:nvPr>
        </p:nvSpPr>
        <p:spPr/>
        <p:txBody>
          <a:bodyPr/>
          <a:lstStyle>
            <a:lvl1pPr>
              <a:defRPr baseline="0">
                <a:solidFill>
                  <a:schemeClr val="bg1"/>
                </a:solidFill>
              </a:defRPr>
            </a:lvl1pPr>
          </a:lstStyle>
          <a:p>
            <a:fld id="{BFDCA1C4-9514-7B4F-976F-D92F7E296653}" type="slidenum">
              <a:rPr lang="fr-FR" smtClean="0"/>
              <a:pPr/>
              <a:t>‹#›</a:t>
            </a:fld>
            <a:endParaRPr lang="fr-FR" dirty="0"/>
          </a:p>
        </p:txBody>
      </p:sp>
      <p:sp>
        <p:nvSpPr>
          <p:cNvPr id="11" name="Espace réservé du pied de page 4"/>
          <p:cNvSpPr>
            <a:spLocks noGrp="1"/>
          </p:cNvSpPr>
          <p:nvPr>
            <p:ph type="ftr" sz="quarter" idx="3"/>
          </p:nvPr>
        </p:nvSpPr>
        <p:spPr>
          <a:xfrm>
            <a:off x="2136000" y="6318000"/>
            <a:ext cx="6550800" cy="360000"/>
          </a:xfrm>
          <a:prstGeom prst="rect">
            <a:avLst/>
          </a:prstGeom>
        </p:spPr>
        <p:txBody>
          <a:bodyPr vert="horz" lIns="0" tIns="0" rIns="0" bIns="0" rtlCol="0" anchor="b"/>
          <a:lstStyle>
            <a:lvl1pPr algn="r">
              <a:defRPr sz="1200">
                <a:solidFill>
                  <a:schemeClr val="accent1"/>
                </a:solidFill>
              </a:defRPr>
            </a:lvl1pPr>
          </a:lstStyle>
          <a:p>
            <a:r>
              <a:rPr lang="en-US"/>
              <a:t>September 24th, 2024</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hasCustomPrompt="1"/>
          </p:nvPr>
        </p:nvSpPr>
        <p:spPr/>
        <p:txBody>
          <a:bodyPr/>
          <a:lstStyle>
            <a:lvl1pPr>
              <a:defRPr/>
            </a:lvl1pPr>
          </a:lstStyle>
          <a:p>
            <a:r>
              <a:rPr lang="en-GB" noProof="0"/>
              <a:t>Slide title – line 1 – Arial 30 pt – HiLumi blue</a:t>
            </a:r>
            <a:br>
              <a:rPr lang="en-GB" noProof="0"/>
            </a:br>
            <a:r>
              <a:rPr lang="en-GB" noProof="0"/>
              <a:t>Slide title – line 2 – Arial 30 pt – HiLumi blue</a:t>
            </a:r>
          </a:p>
        </p:txBody>
      </p:sp>
      <p:sp>
        <p:nvSpPr>
          <p:cNvPr id="3" name="Espace réservé du texte 2"/>
          <p:cNvSpPr>
            <a:spLocks noGrp="1"/>
          </p:cNvSpPr>
          <p:nvPr>
            <p:ph type="body" idx="1" hasCustomPrompt="1"/>
          </p:nvPr>
        </p:nvSpPr>
        <p:spPr>
          <a:xfrm>
            <a:off x="457200" y="1215232"/>
            <a:ext cx="4040188" cy="639762"/>
          </a:xfrm>
        </p:spPr>
        <p:txBody>
          <a:bodyPr anchor="t">
            <a:normAutofit/>
          </a:bodyPr>
          <a:lstStyle>
            <a:lvl1pPr marL="0" indent="0">
              <a:buNone/>
              <a:defRPr sz="2000" b="1"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noProof="0" dirty="0"/>
              <a:t>Click to edit Master text styles </a:t>
            </a:r>
          </a:p>
        </p:txBody>
      </p:sp>
      <p:sp>
        <p:nvSpPr>
          <p:cNvPr id="4" name="Espace réservé du contenu 3"/>
          <p:cNvSpPr>
            <a:spLocks noGrp="1"/>
          </p:cNvSpPr>
          <p:nvPr>
            <p:ph sz="half" idx="2" hasCustomPrompt="1"/>
          </p:nvPr>
        </p:nvSpPr>
        <p:spPr>
          <a:xfrm>
            <a:off x="457200" y="2057400"/>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noProof="0" dirty="0"/>
              <a:t>Click to edit Master texts styles</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5" name="Espace réservé du texte 4"/>
          <p:cNvSpPr>
            <a:spLocks noGrp="1"/>
          </p:cNvSpPr>
          <p:nvPr>
            <p:ph type="body" sz="quarter" idx="3" hasCustomPrompt="1"/>
          </p:nvPr>
        </p:nvSpPr>
        <p:spPr>
          <a:xfrm>
            <a:off x="4645025" y="1215232"/>
            <a:ext cx="4041775" cy="639762"/>
          </a:xfrm>
        </p:spPr>
        <p:txBody>
          <a:bodyPr anchor="t">
            <a:normAutofit/>
          </a:bodyPr>
          <a:lstStyle>
            <a:lvl1pPr marL="0" indent="0">
              <a:buNone/>
              <a:defRPr sz="2000" b="1"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noProof="0" dirty="0"/>
              <a:t>Click to edit Master text styles</a:t>
            </a:r>
          </a:p>
        </p:txBody>
      </p:sp>
      <p:sp>
        <p:nvSpPr>
          <p:cNvPr id="6" name="Espace réservé du contenu 5"/>
          <p:cNvSpPr>
            <a:spLocks noGrp="1"/>
          </p:cNvSpPr>
          <p:nvPr>
            <p:ph sz="quarter" idx="4" hasCustomPrompt="1"/>
          </p:nvPr>
        </p:nvSpPr>
        <p:spPr>
          <a:xfrm>
            <a:off x="4645025" y="2057400"/>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noProof="0" dirty="0"/>
              <a:t>Click to edit Master texts styles</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9" name="Espace réservé du numéro de diapositive 8"/>
          <p:cNvSpPr>
            <a:spLocks noGrp="1"/>
          </p:cNvSpPr>
          <p:nvPr>
            <p:ph type="sldNum" sz="quarter" idx="12"/>
          </p:nvPr>
        </p:nvSpPr>
        <p:spPr/>
        <p:txBody>
          <a:bodyPr/>
          <a:lstStyle/>
          <a:p>
            <a:fld id="{BFDCA1C4-9514-7B4F-976F-D92F7E296653}" type="slidenum">
              <a:rPr lang="fr-FR" smtClean="0"/>
              <a:pPr/>
              <a:t>‹#›</a:t>
            </a:fld>
            <a:endParaRPr lang="fr-FR"/>
          </a:p>
        </p:txBody>
      </p:sp>
      <p:sp>
        <p:nvSpPr>
          <p:cNvPr id="14" name="Espace réservé du pied de page 4"/>
          <p:cNvSpPr>
            <a:spLocks noGrp="1"/>
          </p:cNvSpPr>
          <p:nvPr>
            <p:ph type="ftr" sz="quarter" idx="13"/>
          </p:nvPr>
        </p:nvSpPr>
        <p:spPr>
          <a:xfrm>
            <a:off x="1981200" y="6356350"/>
            <a:ext cx="6550800" cy="360000"/>
          </a:xfrm>
          <a:prstGeom prst="rect">
            <a:avLst/>
          </a:prstGeom>
        </p:spPr>
        <p:txBody>
          <a:bodyPr vert="horz" lIns="0" tIns="0" rIns="0" bIns="0" rtlCol="0" anchor="b"/>
          <a:lstStyle>
            <a:lvl1pPr algn="r">
              <a:defRPr sz="1200">
                <a:solidFill>
                  <a:schemeClr val="accent1"/>
                </a:solidFill>
              </a:defRPr>
            </a:lvl1pPr>
          </a:lstStyle>
          <a:p>
            <a:r>
              <a:rPr lang="en-US"/>
              <a:t>September 24th, 2024</a:t>
            </a:r>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hasCustomPrompt="1"/>
          </p:nvPr>
        </p:nvSpPr>
        <p:spPr/>
        <p:txBody>
          <a:bodyPr/>
          <a:lstStyle/>
          <a:p>
            <a:r>
              <a:rPr lang="en-GB" noProof="0"/>
              <a:t>Slide title – line 1 – Arial 30 pt – HiLumi blue</a:t>
            </a:r>
            <a:br>
              <a:rPr lang="en-GB" noProof="0"/>
            </a:br>
            <a:r>
              <a:rPr lang="en-GB" noProof="0"/>
              <a:t>Slide title – line 2 – Arial 30 pt – HiLumi blue</a:t>
            </a:r>
          </a:p>
        </p:txBody>
      </p:sp>
      <p:sp>
        <p:nvSpPr>
          <p:cNvPr id="5" name="Espace réservé du numéro de diapositive 4"/>
          <p:cNvSpPr>
            <a:spLocks noGrp="1"/>
          </p:cNvSpPr>
          <p:nvPr>
            <p:ph type="sldNum" sz="quarter" idx="12"/>
          </p:nvPr>
        </p:nvSpPr>
        <p:spPr/>
        <p:txBody>
          <a:bodyPr/>
          <a:lstStyle/>
          <a:p>
            <a:fld id="{BFDCA1C4-9514-7B4F-976F-D92F7E296653}" type="slidenum">
              <a:rPr lang="fr-FR" smtClean="0"/>
              <a:pPr/>
              <a:t>‹#›</a:t>
            </a:fld>
            <a:endParaRPr lang="fr-FR"/>
          </a:p>
        </p:txBody>
      </p:sp>
      <p:sp>
        <p:nvSpPr>
          <p:cNvPr id="10" name="Espace réservé du pied de page 4"/>
          <p:cNvSpPr>
            <a:spLocks noGrp="1"/>
          </p:cNvSpPr>
          <p:nvPr>
            <p:ph type="ftr" sz="quarter" idx="3"/>
          </p:nvPr>
        </p:nvSpPr>
        <p:spPr>
          <a:xfrm>
            <a:off x="1981200" y="6356350"/>
            <a:ext cx="6550800" cy="360000"/>
          </a:xfrm>
          <a:prstGeom prst="rect">
            <a:avLst/>
          </a:prstGeom>
        </p:spPr>
        <p:txBody>
          <a:bodyPr vert="horz" lIns="0" tIns="0" rIns="0" bIns="0" rtlCol="0" anchor="b"/>
          <a:lstStyle>
            <a:lvl1pPr algn="r">
              <a:defRPr sz="1200">
                <a:solidFill>
                  <a:schemeClr val="accent1"/>
                </a:solidFill>
              </a:defRPr>
            </a:lvl1pPr>
          </a:lstStyle>
          <a:p>
            <a:r>
              <a:rPr lang="en-US"/>
              <a:t>September 24th, 2024</a:t>
            </a:r>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fld id="{BFDCA1C4-9514-7B4F-976F-D92F7E296653}" type="slidenum">
              <a:rPr lang="fr-FR" smtClean="0"/>
              <a:pPr/>
              <a:t>‹#›</a:t>
            </a:fld>
            <a:endParaRPr lang="fr-FR"/>
          </a:p>
        </p:txBody>
      </p:sp>
      <p:sp>
        <p:nvSpPr>
          <p:cNvPr id="9" name="Espace réservé du pied de page 4"/>
          <p:cNvSpPr>
            <a:spLocks noGrp="1"/>
          </p:cNvSpPr>
          <p:nvPr>
            <p:ph type="ftr" sz="quarter" idx="3"/>
          </p:nvPr>
        </p:nvSpPr>
        <p:spPr>
          <a:xfrm>
            <a:off x="1981200" y="6356350"/>
            <a:ext cx="6550800" cy="360000"/>
          </a:xfrm>
          <a:prstGeom prst="rect">
            <a:avLst/>
          </a:prstGeom>
        </p:spPr>
        <p:txBody>
          <a:bodyPr vert="horz" lIns="0" tIns="0" rIns="0" bIns="0" rtlCol="0" anchor="b"/>
          <a:lstStyle>
            <a:lvl1pPr algn="r">
              <a:defRPr sz="1200">
                <a:solidFill>
                  <a:schemeClr val="accent1"/>
                </a:solidFill>
              </a:defRPr>
            </a:lvl1pPr>
          </a:lstStyle>
          <a:p>
            <a:r>
              <a:rPr lang="en-US"/>
              <a:t>September 24th, 2024</a:t>
            </a:r>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Image avec légende">
    <p:spTree>
      <p:nvGrpSpPr>
        <p:cNvPr id="1" name=""/>
        <p:cNvGrpSpPr/>
        <p:nvPr/>
      </p:nvGrpSpPr>
      <p:grpSpPr>
        <a:xfrm>
          <a:off x="0" y="0"/>
          <a:ext cx="0" cy="0"/>
          <a:chOff x="0" y="0"/>
          <a:chExt cx="0" cy="0"/>
        </a:xfrm>
      </p:grpSpPr>
      <p:sp>
        <p:nvSpPr>
          <p:cNvPr id="3" name="Espace réservé pour une image  2"/>
          <p:cNvSpPr>
            <a:spLocks noGrp="1"/>
          </p:cNvSpPr>
          <p:nvPr>
            <p:ph type="pic" idx="1"/>
          </p:nvPr>
        </p:nvSpPr>
        <p:spPr>
          <a:xfrm>
            <a:off x="612000" y="457200"/>
            <a:ext cx="79200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noProof="0"/>
          </a:p>
        </p:txBody>
      </p:sp>
      <p:sp>
        <p:nvSpPr>
          <p:cNvPr id="4" name="Espace réservé du texte 3"/>
          <p:cNvSpPr>
            <a:spLocks noGrp="1"/>
          </p:cNvSpPr>
          <p:nvPr>
            <p:ph type="body" sz="half" idx="2" hasCustomPrompt="1"/>
          </p:nvPr>
        </p:nvSpPr>
        <p:spPr>
          <a:xfrm>
            <a:off x="612000" y="5105400"/>
            <a:ext cx="7920000" cy="9906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noProof="0"/>
              <a:t>Text – image caption – comments ....</a:t>
            </a:r>
          </a:p>
        </p:txBody>
      </p:sp>
      <p:sp>
        <p:nvSpPr>
          <p:cNvPr id="7" name="Espace réservé du numéro de diapositive 6"/>
          <p:cNvSpPr>
            <a:spLocks noGrp="1"/>
          </p:cNvSpPr>
          <p:nvPr>
            <p:ph type="sldNum" sz="quarter" idx="12"/>
          </p:nvPr>
        </p:nvSpPr>
        <p:spPr/>
        <p:txBody>
          <a:bodyPr/>
          <a:lstStyle/>
          <a:p>
            <a:fld id="{BFDCA1C4-9514-7B4F-976F-D92F7E296653}" type="slidenum">
              <a:rPr lang="fr-FR" smtClean="0"/>
              <a:pPr/>
              <a:t>‹#›</a:t>
            </a:fld>
            <a:endParaRPr lang="fr-FR"/>
          </a:p>
        </p:txBody>
      </p:sp>
      <p:sp>
        <p:nvSpPr>
          <p:cNvPr id="9" name="Espace réservé du contenu 8"/>
          <p:cNvSpPr>
            <a:spLocks noGrp="1"/>
          </p:cNvSpPr>
          <p:nvPr>
            <p:ph sz="quarter" idx="14" hasCustomPrompt="1"/>
          </p:nvPr>
        </p:nvSpPr>
        <p:spPr>
          <a:xfrm>
            <a:off x="613550" y="4648200"/>
            <a:ext cx="7918450" cy="381000"/>
          </a:xfrm>
        </p:spPr>
        <p:txBody>
          <a:bodyPr/>
          <a:lstStyle>
            <a:lvl1pPr>
              <a:buFontTx/>
              <a:buNone/>
              <a:defRPr sz="1800">
                <a:solidFill>
                  <a:schemeClr val="bg2"/>
                </a:solidFill>
              </a:defRPr>
            </a:lvl1pPr>
          </a:lstStyle>
          <a:p>
            <a:pPr lvl="0"/>
            <a:r>
              <a:rPr lang="en-GB" dirty="0"/>
              <a:t>Image title</a:t>
            </a:r>
          </a:p>
        </p:txBody>
      </p:sp>
      <p:sp>
        <p:nvSpPr>
          <p:cNvPr id="13" name="Espace réservé du pied de page 4"/>
          <p:cNvSpPr>
            <a:spLocks noGrp="1"/>
          </p:cNvSpPr>
          <p:nvPr>
            <p:ph type="ftr" sz="quarter" idx="3"/>
          </p:nvPr>
        </p:nvSpPr>
        <p:spPr>
          <a:xfrm>
            <a:off x="1981200" y="6356350"/>
            <a:ext cx="6550800" cy="360000"/>
          </a:xfrm>
          <a:prstGeom prst="rect">
            <a:avLst/>
          </a:prstGeom>
        </p:spPr>
        <p:txBody>
          <a:bodyPr vert="horz" lIns="0" tIns="0" rIns="0" bIns="0" rtlCol="0" anchor="b"/>
          <a:lstStyle>
            <a:lvl1pPr algn="r">
              <a:defRPr sz="1200">
                <a:solidFill>
                  <a:schemeClr val="accent1"/>
                </a:solidFill>
              </a:defRPr>
            </a:lvl1pPr>
          </a:lstStyle>
          <a:p>
            <a:r>
              <a:rPr lang="en-US"/>
              <a:t>September 24th, 2024</a:t>
            </a:r>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8"/>
          <a:srcRect/>
          <a:stretch>
            <a:fillRect/>
          </a:stretch>
        </a:blipFill>
        <a:effectLst/>
      </p:bgPr>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612000" y="180000"/>
            <a:ext cx="7920000" cy="720000"/>
          </a:xfrm>
          <a:prstGeom prst="rect">
            <a:avLst/>
          </a:prstGeom>
        </p:spPr>
        <p:txBody>
          <a:bodyPr vert="horz" lIns="0" tIns="0" rIns="0" bIns="0" rtlCol="0" anchor="ctr" anchorCtr="1">
            <a:noAutofit/>
          </a:bodyPr>
          <a:lstStyle/>
          <a:p>
            <a:r>
              <a:rPr lang="en-GB" noProof="0"/>
              <a:t>Slide title – line 1 – Arial 30 pt – HiLumi blue</a:t>
            </a:r>
            <a:br>
              <a:rPr lang="en-GB" noProof="0"/>
            </a:br>
            <a:r>
              <a:rPr lang="en-GB" noProof="0"/>
              <a:t>Slide title – line 2 – Arial 30 pt – HiLumi blue</a:t>
            </a:r>
          </a:p>
        </p:txBody>
      </p:sp>
      <p:sp>
        <p:nvSpPr>
          <p:cNvPr id="3" name="Espace réservé du texte 2"/>
          <p:cNvSpPr>
            <a:spLocks noGrp="1"/>
          </p:cNvSpPr>
          <p:nvPr>
            <p:ph type="body" idx="1"/>
          </p:nvPr>
        </p:nvSpPr>
        <p:spPr>
          <a:xfrm>
            <a:off x="612000" y="1371600"/>
            <a:ext cx="7920000" cy="4754563"/>
          </a:xfrm>
          <a:prstGeom prst="rect">
            <a:avLst/>
          </a:prstGeom>
        </p:spPr>
        <p:txBody>
          <a:bodyPr vert="horz" lIns="0" tIns="0" rIns="0" bIns="0" rtlCol="0">
            <a:normAutofit/>
          </a:bodyPr>
          <a:lstStyle/>
          <a:p>
            <a:pPr lvl="0"/>
            <a:r>
              <a:rPr lang="en-GB" noProof="0"/>
              <a:t>Click to edit Master texts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5" name="Espace réservé du pied de page 4"/>
          <p:cNvSpPr>
            <a:spLocks noGrp="1"/>
          </p:cNvSpPr>
          <p:nvPr>
            <p:ph type="ftr" sz="quarter" idx="3"/>
          </p:nvPr>
        </p:nvSpPr>
        <p:spPr>
          <a:xfrm>
            <a:off x="1981200" y="6356350"/>
            <a:ext cx="6550800" cy="360000"/>
          </a:xfrm>
          <a:prstGeom prst="rect">
            <a:avLst/>
          </a:prstGeom>
        </p:spPr>
        <p:txBody>
          <a:bodyPr vert="horz" lIns="0" tIns="0" rIns="0" bIns="0" rtlCol="0" anchor="b"/>
          <a:lstStyle>
            <a:lvl1pPr algn="r">
              <a:defRPr sz="1200">
                <a:solidFill>
                  <a:schemeClr val="accent1"/>
                </a:solidFill>
              </a:defRPr>
            </a:lvl1pPr>
          </a:lstStyle>
          <a:p>
            <a:r>
              <a:rPr lang="en-US"/>
              <a:t>September 24th, 2024</a:t>
            </a:r>
            <a:endParaRPr lang="en-GB"/>
          </a:p>
        </p:txBody>
      </p:sp>
      <p:sp>
        <p:nvSpPr>
          <p:cNvPr id="6" name="Espace réservé du numéro de diapositive 5"/>
          <p:cNvSpPr>
            <a:spLocks noGrp="1"/>
          </p:cNvSpPr>
          <p:nvPr>
            <p:ph type="sldNum" sz="quarter" idx="4"/>
          </p:nvPr>
        </p:nvSpPr>
        <p:spPr>
          <a:xfrm>
            <a:off x="8686800" y="6356350"/>
            <a:ext cx="360000" cy="360000"/>
          </a:xfrm>
          <a:prstGeom prst="rect">
            <a:avLst/>
          </a:prstGeom>
        </p:spPr>
        <p:txBody>
          <a:bodyPr vert="horz" lIns="0" tIns="0" rIns="0" bIns="0" rtlCol="0" anchor="b"/>
          <a:lstStyle>
            <a:lvl1pPr algn="r">
              <a:defRPr sz="1200">
                <a:solidFill>
                  <a:schemeClr val="accent1"/>
                </a:solidFill>
              </a:defRPr>
            </a:lvl1pPr>
          </a:lstStyle>
          <a:p>
            <a:fld id="{BFDCA1C4-9514-7B4F-976F-D92F7E296653}" type="slidenum">
              <a:rPr lang="fr-FR" smtClean="0"/>
              <a:pPr/>
              <a:t>‹#›</a:t>
            </a:fld>
            <a:endParaRPr lang="fr-FR"/>
          </a:p>
        </p:txBody>
      </p:sp>
      <p:pic>
        <p:nvPicPr>
          <p:cNvPr id="7" name="Picture 6"/>
          <p:cNvPicPr>
            <a:picLocks noChangeAspect="1"/>
          </p:cNvPicPr>
          <p:nvPr userDrawn="1"/>
        </p:nvPicPr>
        <p:blipFill rotWithShape="1">
          <a:blip r:embed="rId9">
            <a:extLst>
              <a:ext uri="{28A0092B-C50C-407E-A947-70E740481C1C}">
                <a14:useLocalDpi xmlns:a14="http://schemas.microsoft.com/office/drawing/2010/main"/>
              </a:ext>
            </a:extLst>
          </a:blip>
          <a:srcRect/>
          <a:stretch/>
        </p:blipFill>
        <p:spPr>
          <a:xfrm>
            <a:off x="0" y="6212900"/>
            <a:ext cx="1907704" cy="645100"/>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3" r:id="rId3"/>
    <p:sldLayoutId id="2147483654" r:id="rId4"/>
    <p:sldLayoutId id="2147483655" r:id="rId5"/>
    <p:sldLayoutId id="2147483657" r:id="rId6"/>
  </p:sldLayoutIdLst>
  <p:hf sldNum="0" hdr="0" dt="0"/>
  <p:txStyles>
    <p:titleStyle>
      <a:lvl1pPr algn="ctr" defTabSz="457200" rtl="0" eaLnBrk="1" latinLnBrk="0" hangingPunct="1">
        <a:spcBef>
          <a:spcPct val="0"/>
        </a:spcBef>
        <a:buNone/>
        <a:defRPr sz="2800" b="1" kern="1200">
          <a:solidFill>
            <a:schemeClr val="bg2"/>
          </a:solidFill>
          <a:latin typeface="+mj-lt"/>
          <a:ea typeface="+mj-ea"/>
          <a:cs typeface="+mj-cs"/>
        </a:defRPr>
      </a:lvl1pPr>
    </p:titleStyle>
    <p:bodyStyle>
      <a:lvl1pPr marL="342900" indent="-342900" algn="l" defTabSz="457200" rtl="0" eaLnBrk="1" latinLnBrk="0" hangingPunct="1">
        <a:spcBef>
          <a:spcPct val="20000"/>
        </a:spcBef>
        <a:buClr>
          <a:schemeClr val="accent6"/>
        </a:buClr>
        <a:buFont typeface="Wingdings" charset="2"/>
        <a:buChar char="§"/>
        <a:defRPr sz="2800" kern="1200">
          <a:solidFill>
            <a:schemeClr val="accent5"/>
          </a:solidFill>
          <a:latin typeface="+mn-lt"/>
          <a:ea typeface="+mn-ea"/>
          <a:cs typeface="+mn-cs"/>
        </a:defRPr>
      </a:lvl1pPr>
      <a:lvl2pPr marL="742950" indent="-285750" algn="l" defTabSz="457200" rtl="0" eaLnBrk="1" latinLnBrk="0" hangingPunct="1">
        <a:spcBef>
          <a:spcPct val="20000"/>
        </a:spcBef>
        <a:buClr>
          <a:schemeClr val="accent6"/>
        </a:buClr>
        <a:buFont typeface="Wingdings" charset="2"/>
        <a:buChar char="§"/>
        <a:defRPr sz="2400" kern="1200">
          <a:solidFill>
            <a:schemeClr val="accent5"/>
          </a:solidFill>
          <a:latin typeface="+mn-lt"/>
          <a:ea typeface="+mn-ea"/>
          <a:cs typeface="+mn-cs"/>
        </a:defRPr>
      </a:lvl2pPr>
      <a:lvl3pPr marL="1143000" indent="-228600" algn="l" defTabSz="457200" rtl="0" eaLnBrk="1" latinLnBrk="0" hangingPunct="1">
        <a:spcBef>
          <a:spcPct val="20000"/>
        </a:spcBef>
        <a:buClr>
          <a:schemeClr val="accent6"/>
        </a:buClr>
        <a:buFont typeface="Wingdings" charset="2"/>
        <a:buChar char="§"/>
        <a:defRPr sz="2000" kern="1200">
          <a:solidFill>
            <a:schemeClr val="accent5"/>
          </a:solidFill>
          <a:latin typeface="+mn-lt"/>
          <a:ea typeface="+mn-ea"/>
          <a:cs typeface="+mn-cs"/>
        </a:defRPr>
      </a:lvl3pPr>
      <a:lvl4pPr marL="1600200" indent="-228600" algn="l" defTabSz="457200" rtl="0" eaLnBrk="1" latinLnBrk="0" hangingPunct="1">
        <a:spcBef>
          <a:spcPct val="20000"/>
        </a:spcBef>
        <a:buClr>
          <a:schemeClr val="accent6"/>
        </a:buClr>
        <a:buFont typeface="Wingdings" charset="2"/>
        <a:buChar char="§"/>
        <a:defRPr sz="1800" kern="1200">
          <a:solidFill>
            <a:schemeClr val="accent5"/>
          </a:solidFill>
          <a:latin typeface="+mn-lt"/>
          <a:ea typeface="+mn-ea"/>
          <a:cs typeface="+mn-cs"/>
        </a:defRPr>
      </a:lvl4pPr>
      <a:lvl5pPr marL="2057400" indent="-228600" algn="l" defTabSz="457200" rtl="0" eaLnBrk="1" latinLnBrk="0" hangingPunct="1">
        <a:spcBef>
          <a:spcPct val="20000"/>
        </a:spcBef>
        <a:buClr>
          <a:schemeClr val="accent6"/>
        </a:buClr>
        <a:buFont typeface="Wingdings" charset="2"/>
        <a:buChar char="§"/>
        <a:defRPr sz="1600" kern="1200">
          <a:solidFill>
            <a:schemeClr val="accent5"/>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image" Target="../media/image9.png"/><Relationship Id="rId13" Type="http://schemas.openxmlformats.org/officeDocument/2006/relationships/customXml" Target="../ink/ink6.xml"/><Relationship Id="rId18" Type="http://schemas.openxmlformats.org/officeDocument/2006/relationships/image" Target="../media/image14.png"/><Relationship Id="rId26" Type="http://schemas.openxmlformats.org/officeDocument/2006/relationships/image" Target="../media/image18.png"/><Relationship Id="rId21" Type="http://schemas.openxmlformats.org/officeDocument/2006/relationships/customXml" Target="../ink/ink10.xml"/><Relationship Id="rId7" Type="http://schemas.openxmlformats.org/officeDocument/2006/relationships/customXml" Target="../ink/ink3.xml"/><Relationship Id="rId12" Type="http://schemas.openxmlformats.org/officeDocument/2006/relationships/image" Target="../media/image11.png"/><Relationship Id="rId17" Type="http://schemas.openxmlformats.org/officeDocument/2006/relationships/customXml" Target="../ink/ink8.xml"/><Relationship Id="rId25" Type="http://schemas.openxmlformats.org/officeDocument/2006/relationships/customXml" Target="../ink/ink12.xml"/><Relationship Id="rId2" Type="http://schemas.openxmlformats.org/officeDocument/2006/relationships/customXml" Target="../ink/ink1.xml"/><Relationship Id="rId16" Type="http://schemas.openxmlformats.org/officeDocument/2006/relationships/image" Target="../media/image13.png"/><Relationship Id="rId20" Type="http://schemas.openxmlformats.org/officeDocument/2006/relationships/image" Target="../media/image15.png"/><Relationship Id="rId29" Type="http://schemas.openxmlformats.org/officeDocument/2006/relationships/image" Target="../media/image6.png"/><Relationship Id="rId1" Type="http://schemas.openxmlformats.org/officeDocument/2006/relationships/slideLayout" Target="../slideLayouts/slideLayout2.xml"/><Relationship Id="rId6" Type="http://schemas.openxmlformats.org/officeDocument/2006/relationships/image" Target="../media/image8.png"/><Relationship Id="rId11" Type="http://schemas.openxmlformats.org/officeDocument/2006/relationships/customXml" Target="../ink/ink5.xml"/><Relationship Id="rId24" Type="http://schemas.openxmlformats.org/officeDocument/2006/relationships/image" Target="../media/image17.png"/><Relationship Id="rId5" Type="http://schemas.openxmlformats.org/officeDocument/2006/relationships/customXml" Target="../ink/ink2.xml"/><Relationship Id="rId15" Type="http://schemas.openxmlformats.org/officeDocument/2006/relationships/customXml" Target="../ink/ink7.xml"/><Relationship Id="rId23" Type="http://schemas.openxmlformats.org/officeDocument/2006/relationships/customXml" Target="../ink/ink11.xml"/><Relationship Id="rId28" Type="http://schemas.openxmlformats.org/officeDocument/2006/relationships/image" Target="../media/image19.png"/><Relationship Id="rId10" Type="http://schemas.openxmlformats.org/officeDocument/2006/relationships/image" Target="../media/image10.png"/><Relationship Id="rId19" Type="http://schemas.openxmlformats.org/officeDocument/2006/relationships/customXml" Target="../ink/ink9.xml"/><Relationship Id="rId4" Type="http://schemas.openxmlformats.org/officeDocument/2006/relationships/image" Target="../media/image7.png"/><Relationship Id="rId9" Type="http://schemas.openxmlformats.org/officeDocument/2006/relationships/customXml" Target="../ink/ink4.xml"/><Relationship Id="rId14" Type="http://schemas.openxmlformats.org/officeDocument/2006/relationships/image" Target="../media/image12.png"/><Relationship Id="rId22" Type="http://schemas.openxmlformats.org/officeDocument/2006/relationships/image" Target="../media/image16.png"/><Relationship Id="rId27" Type="http://schemas.openxmlformats.org/officeDocument/2006/relationships/customXml" Target="../ink/ink13.xml"/></Relationships>
</file>

<file path=ppt/slides/_rels/slide4.xml.rels><?xml version="1.0" encoding="UTF-8" standalone="yes"?>
<Relationships xmlns="http://schemas.openxmlformats.org/package/2006/relationships"><Relationship Id="rId8" Type="http://schemas.openxmlformats.org/officeDocument/2006/relationships/image" Target="../media/image9.png"/><Relationship Id="rId13" Type="http://schemas.openxmlformats.org/officeDocument/2006/relationships/customXml" Target="../ink/ink19.xml"/><Relationship Id="rId18" Type="http://schemas.openxmlformats.org/officeDocument/2006/relationships/image" Target="../media/image14.png"/><Relationship Id="rId26" Type="http://schemas.openxmlformats.org/officeDocument/2006/relationships/image" Target="../media/image18.png"/><Relationship Id="rId21" Type="http://schemas.openxmlformats.org/officeDocument/2006/relationships/customXml" Target="../ink/ink23.xml"/><Relationship Id="rId7" Type="http://schemas.openxmlformats.org/officeDocument/2006/relationships/customXml" Target="../ink/ink16.xml"/><Relationship Id="rId12" Type="http://schemas.openxmlformats.org/officeDocument/2006/relationships/image" Target="../media/image11.png"/><Relationship Id="rId17" Type="http://schemas.openxmlformats.org/officeDocument/2006/relationships/customXml" Target="../ink/ink21.xml"/><Relationship Id="rId25" Type="http://schemas.openxmlformats.org/officeDocument/2006/relationships/customXml" Target="../ink/ink25.xml"/><Relationship Id="rId2" Type="http://schemas.openxmlformats.org/officeDocument/2006/relationships/customXml" Target="../ink/ink14.xml"/><Relationship Id="rId16" Type="http://schemas.openxmlformats.org/officeDocument/2006/relationships/image" Target="../media/image13.png"/><Relationship Id="rId20" Type="http://schemas.openxmlformats.org/officeDocument/2006/relationships/image" Target="../media/image15.png"/><Relationship Id="rId29" Type="http://schemas.openxmlformats.org/officeDocument/2006/relationships/image" Target="../media/image20.png"/><Relationship Id="rId1" Type="http://schemas.openxmlformats.org/officeDocument/2006/relationships/slideLayout" Target="../slideLayouts/slideLayout2.xml"/><Relationship Id="rId6" Type="http://schemas.openxmlformats.org/officeDocument/2006/relationships/image" Target="../media/image8.png"/><Relationship Id="rId11" Type="http://schemas.openxmlformats.org/officeDocument/2006/relationships/customXml" Target="../ink/ink18.xml"/><Relationship Id="rId24" Type="http://schemas.openxmlformats.org/officeDocument/2006/relationships/image" Target="../media/image17.png"/><Relationship Id="rId5" Type="http://schemas.openxmlformats.org/officeDocument/2006/relationships/customXml" Target="../ink/ink15.xml"/><Relationship Id="rId15" Type="http://schemas.openxmlformats.org/officeDocument/2006/relationships/customXml" Target="../ink/ink20.xml"/><Relationship Id="rId23" Type="http://schemas.openxmlformats.org/officeDocument/2006/relationships/customXml" Target="../ink/ink24.xml"/><Relationship Id="rId28" Type="http://schemas.openxmlformats.org/officeDocument/2006/relationships/image" Target="../media/image19.png"/><Relationship Id="rId10" Type="http://schemas.openxmlformats.org/officeDocument/2006/relationships/image" Target="../media/image10.png"/><Relationship Id="rId19" Type="http://schemas.openxmlformats.org/officeDocument/2006/relationships/customXml" Target="../ink/ink22.xml"/><Relationship Id="rId4" Type="http://schemas.openxmlformats.org/officeDocument/2006/relationships/image" Target="../media/image7.png"/><Relationship Id="rId9" Type="http://schemas.openxmlformats.org/officeDocument/2006/relationships/customXml" Target="../ink/ink17.xml"/><Relationship Id="rId14" Type="http://schemas.openxmlformats.org/officeDocument/2006/relationships/image" Target="../media/image12.png"/><Relationship Id="rId22" Type="http://schemas.openxmlformats.org/officeDocument/2006/relationships/image" Target="../media/image16.png"/><Relationship Id="rId27" Type="http://schemas.openxmlformats.org/officeDocument/2006/relationships/customXml" Target="../ink/ink2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043608" y="3140968"/>
            <a:ext cx="7693566" cy="1286728"/>
          </a:xfrm>
        </p:spPr>
        <p:txBody>
          <a:bodyPr/>
          <a:lstStyle/>
          <a:p>
            <a:pPr algn="ctr"/>
            <a:r>
              <a:rPr lang="en-GB" sz="3600" dirty="0"/>
              <a:t>FNAL BNL cold MM comparison</a:t>
            </a:r>
          </a:p>
        </p:txBody>
      </p:sp>
      <p:sp>
        <p:nvSpPr>
          <p:cNvPr id="8" name="Freeform 7"/>
          <p:cNvSpPr/>
          <p:nvPr/>
        </p:nvSpPr>
        <p:spPr>
          <a:xfrm>
            <a:off x="871672" y="908720"/>
            <a:ext cx="604431" cy="1286727"/>
          </a:xfrm>
          <a:custGeom>
            <a:avLst/>
            <a:gdLst>
              <a:gd name="connsiteX0" fmla="*/ 460739 w 604431"/>
              <a:gd name="connsiteY0" fmla="*/ 0 h 1286727"/>
              <a:gd name="connsiteX1" fmla="*/ 460739 w 604431"/>
              <a:gd name="connsiteY1" fmla="*/ 0 h 1286727"/>
              <a:gd name="connsiteX2" fmla="*/ 447677 w 604431"/>
              <a:gd name="connsiteY2" fmla="*/ 117566 h 1286727"/>
              <a:gd name="connsiteX3" fmla="*/ 421551 w 604431"/>
              <a:gd name="connsiteY3" fmla="*/ 156754 h 1286727"/>
              <a:gd name="connsiteX4" fmla="*/ 356237 w 604431"/>
              <a:gd name="connsiteY4" fmla="*/ 274320 h 1286727"/>
              <a:gd name="connsiteX5" fmla="*/ 330111 w 604431"/>
              <a:gd name="connsiteY5" fmla="*/ 313509 h 1286727"/>
              <a:gd name="connsiteX6" fmla="*/ 251734 w 604431"/>
              <a:gd name="connsiteY6" fmla="*/ 378823 h 1286727"/>
              <a:gd name="connsiteX7" fmla="*/ 225608 w 604431"/>
              <a:gd name="connsiteY7" fmla="*/ 418011 h 1286727"/>
              <a:gd name="connsiteX8" fmla="*/ 186419 w 604431"/>
              <a:gd name="connsiteY8" fmla="*/ 444137 h 1286727"/>
              <a:gd name="connsiteX9" fmla="*/ 134168 w 604431"/>
              <a:gd name="connsiteY9" fmla="*/ 522514 h 1286727"/>
              <a:gd name="connsiteX10" fmla="*/ 108042 w 604431"/>
              <a:gd name="connsiteY10" fmla="*/ 561703 h 1286727"/>
              <a:gd name="connsiteX11" fmla="*/ 68854 w 604431"/>
              <a:gd name="connsiteY11" fmla="*/ 679269 h 1286727"/>
              <a:gd name="connsiteX12" fmla="*/ 55791 w 604431"/>
              <a:gd name="connsiteY12" fmla="*/ 718457 h 1286727"/>
              <a:gd name="connsiteX13" fmla="*/ 42728 w 604431"/>
              <a:gd name="connsiteY13" fmla="*/ 757646 h 1286727"/>
              <a:gd name="connsiteX14" fmla="*/ 16602 w 604431"/>
              <a:gd name="connsiteY14" fmla="*/ 809897 h 1286727"/>
              <a:gd name="connsiteX15" fmla="*/ 16602 w 604431"/>
              <a:gd name="connsiteY15" fmla="*/ 1045029 h 1286727"/>
              <a:gd name="connsiteX16" fmla="*/ 55791 w 604431"/>
              <a:gd name="connsiteY16" fmla="*/ 1084217 h 1286727"/>
              <a:gd name="connsiteX17" fmla="*/ 121105 w 604431"/>
              <a:gd name="connsiteY17" fmla="*/ 1162594 h 1286727"/>
              <a:gd name="connsiteX18" fmla="*/ 173357 w 604431"/>
              <a:gd name="connsiteY18" fmla="*/ 1175657 h 1286727"/>
              <a:gd name="connsiteX19" fmla="*/ 199482 w 604431"/>
              <a:gd name="connsiteY19" fmla="*/ 1214846 h 1286727"/>
              <a:gd name="connsiteX20" fmla="*/ 238671 w 604431"/>
              <a:gd name="connsiteY20" fmla="*/ 1227909 h 1286727"/>
              <a:gd name="connsiteX21" fmla="*/ 277859 w 604431"/>
              <a:gd name="connsiteY21" fmla="*/ 1254034 h 1286727"/>
              <a:gd name="connsiteX22" fmla="*/ 369299 w 604431"/>
              <a:gd name="connsiteY22" fmla="*/ 1280160 h 1286727"/>
              <a:gd name="connsiteX23" fmla="*/ 591368 w 604431"/>
              <a:gd name="connsiteY23" fmla="*/ 1227909 h 1286727"/>
              <a:gd name="connsiteX24" fmla="*/ 604431 w 604431"/>
              <a:gd name="connsiteY24" fmla="*/ 1136469 h 1286727"/>
              <a:gd name="connsiteX25" fmla="*/ 578305 w 604431"/>
              <a:gd name="connsiteY25" fmla="*/ 757646 h 1286727"/>
              <a:gd name="connsiteX26" fmla="*/ 565242 w 604431"/>
              <a:gd name="connsiteY26" fmla="*/ 718457 h 1286727"/>
              <a:gd name="connsiteX27" fmla="*/ 578305 w 604431"/>
              <a:gd name="connsiteY27" fmla="*/ 235131 h 1286727"/>
              <a:gd name="connsiteX28" fmla="*/ 486865 w 604431"/>
              <a:gd name="connsiteY28" fmla="*/ 0 h 1286727"/>
              <a:gd name="connsiteX29" fmla="*/ 460739 w 604431"/>
              <a:gd name="connsiteY29" fmla="*/ 0 h 12867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604431" h="1286727">
                <a:moveTo>
                  <a:pt x="460739" y="0"/>
                </a:moveTo>
                <a:lnTo>
                  <a:pt x="460739" y="0"/>
                </a:lnTo>
                <a:cubicBezTo>
                  <a:pt x="456385" y="39189"/>
                  <a:pt x="457240" y="79313"/>
                  <a:pt x="447677" y="117566"/>
                </a:cubicBezTo>
                <a:cubicBezTo>
                  <a:pt x="443869" y="132797"/>
                  <a:pt x="429340" y="143123"/>
                  <a:pt x="421551" y="156754"/>
                </a:cubicBezTo>
                <a:cubicBezTo>
                  <a:pt x="338365" y="302328"/>
                  <a:pt x="465035" y="100242"/>
                  <a:pt x="356237" y="274320"/>
                </a:cubicBezTo>
                <a:cubicBezTo>
                  <a:pt x="347916" y="287633"/>
                  <a:pt x="340162" y="301448"/>
                  <a:pt x="330111" y="313509"/>
                </a:cubicBezTo>
                <a:cubicBezTo>
                  <a:pt x="298682" y="351224"/>
                  <a:pt x="290264" y="353136"/>
                  <a:pt x="251734" y="378823"/>
                </a:cubicBezTo>
                <a:cubicBezTo>
                  <a:pt x="243025" y="391886"/>
                  <a:pt x="236709" y="406910"/>
                  <a:pt x="225608" y="418011"/>
                </a:cubicBezTo>
                <a:cubicBezTo>
                  <a:pt x="214506" y="429112"/>
                  <a:pt x="196757" y="432322"/>
                  <a:pt x="186419" y="444137"/>
                </a:cubicBezTo>
                <a:cubicBezTo>
                  <a:pt x="165743" y="467767"/>
                  <a:pt x="151585" y="496388"/>
                  <a:pt x="134168" y="522514"/>
                </a:cubicBezTo>
                <a:cubicBezTo>
                  <a:pt x="125459" y="535577"/>
                  <a:pt x="113007" y="546809"/>
                  <a:pt x="108042" y="561703"/>
                </a:cubicBezTo>
                <a:lnTo>
                  <a:pt x="68854" y="679269"/>
                </a:lnTo>
                <a:lnTo>
                  <a:pt x="55791" y="718457"/>
                </a:lnTo>
                <a:cubicBezTo>
                  <a:pt x="51437" y="731520"/>
                  <a:pt x="48886" y="745330"/>
                  <a:pt x="42728" y="757646"/>
                </a:cubicBezTo>
                <a:lnTo>
                  <a:pt x="16602" y="809897"/>
                </a:lnTo>
                <a:cubicBezTo>
                  <a:pt x="1443" y="900852"/>
                  <a:pt x="-11575" y="939366"/>
                  <a:pt x="16602" y="1045029"/>
                </a:cubicBezTo>
                <a:cubicBezTo>
                  <a:pt x="21362" y="1062879"/>
                  <a:pt x="43964" y="1070025"/>
                  <a:pt x="55791" y="1084217"/>
                </a:cubicBezTo>
                <a:cubicBezTo>
                  <a:pt x="80384" y="1113729"/>
                  <a:pt x="84677" y="1141778"/>
                  <a:pt x="121105" y="1162594"/>
                </a:cubicBezTo>
                <a:cubicBezTo>
                  <a:pt x="136693" y="1171501"/>
                  <a:pt x="155940" y="1171303"/>
                  <a:pt x="173357" y="1175657"/>
                </a:cubicBezTo>
                <a:cubicBezTo>
                  <a:pt x="182065" y="1188720"/>
                  <a:pt x="187223" y="1205038"/>
                  <a:pt x="199482" y="1214846"/>
                </a:cubicBezTo>
                <a:cubicBezTo>
                  <a:pt x="210234" y="1223448"/>
                  <a:pt x="226355" y="1221751"/>
                  <a:pt x="238671" y="1227909"/>
                </a:cubicBezTo>
                <a:cubicBezTo>
                  <a:pt x="252713" y="1234930"/>
                  <a:pt x="263817" y="1247013"/>
                  <a:pt x="277859" y="1254034"/>
                </a:cubicBezTo>
                <a:cubicBezTo>
                  <a:pt x="296599" y="1263404"/>
                  <a:pt x="352558" y="1275975"/>
                  <a:pt x="369299" y="1280160"/>
                </a:cubicBezTo>
                <a:cubicBezTo>
                  <a:pt x="434801" y="1275793"/>
                  <a:pt x="563973" y="1319226"/>
                  <a:pt x="591368" y="1227909"/>
                </a:cubicBezTo>
                <a:cubicBezTo>
                  <a:pt x="600215" y="1198418"/>
                  <a:pt x="600077" y="1166949"/>
                  <a:pt x="604431" y="1136469"/>
                </a:cubicBezTo>
                <a:cubicBezTo>
                  <a:pt x="598352" y="990576"/>
                  <a:pt x="610202" y="885233"/>
                  <a:pt x="578305" y="757646"/>
                </a:cubicBezTo>
                <a:cubicBezTo>
                  <a:pt x="574965" y="744288"/>
                  <a:pt x="569596" y="731520"/>
                  <a:pt x="565242" y="718457"/>
                </a:cubicBezTo>
                <a:cubicBezTo>
                  <a:pt x="569596" y="557348"/>
                  <a:pt x="578305" y="396298"/>
                  <a:pt x="578305" y="235131"/>
                </a:cubicBezTo>
                <a:cubicBezTo>
                  <a:pt x="578305" y="188617"/>
                  <a:pt x="608232" y="0"/>
                  <a:pt x="486865" y="0"/>
                </a:cubicBezTo>
                <a:lnTo>
                  <a:pt x="460739" y="0"/>
                </a:lnTo>
                <a:close/>
              </a:path>
            </a:pathLst>
          </a:custGeom>
          <a:solidFill>
            <a:schemeClr val="bg1"/>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9" name="Image 11" descr="HLU-logoN-title.png"/>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5352050" y="585575"/>
            <a:ext cx="3540430" cy="1534388"/>
          </a:xfrm>
          <a:prstGeom prst="rect">
            <a:avLst/>
          </a:prstGeom>
        </p:spPr>
      </p:pic>
      <p:pic>
        <p:nvPicPr>
          <p:cNvPr id="7" name="Picture 6"/>
          <p:cNvPicPr>
            <a:picLocks noChangeAspect="1"/>
          </p:cNvPicPr>
          <p:nvPr/>
        </p:nvPicPr>
        <p:blipFill rotWithShape="1">
          <a:blip r:embed="rId4">
            <a:extLst>
              <a:ext uri="{28A0092B-C50C-407E-A947-70E740481C1C}">
                <a14:useLocalDpi xmlns:a14="http://schemas.microsoft.com/office/drawing/2010/main"/>
              </a:ext>
            </a:extLst>
          </a:blip>
          <a:srcRect/>
          <a:stretch/>
        </p:blipFill>
        <p:spPr>
          <a:xfrm>
            <a:off x="1287690" y="585575"/>
            <a:ext cx="4057610" cy="1691297"/>
          </a:xfrm>
          <a:prstGeom prst="rect">
            <a:avLst/>
          </a:prstGeom>
        </p:spPr>
      </p:pic>
      <p:sp>
        <p:nvSpPr>
          <p:cNvPr id="10" name="Espace réservé du texte 3">
            <a:extLst>
              <a:ext uri="{FF2B5EF4-FFF2-40B4-BE49-F238E27FC236}">
                <a16:creationId xmlns:a16="http://schemas.microsoft.com/office/drawing/2014/main" id="{4AF0F87E-E465-4329-9EDC-6B5412563EDF}"/>
              </a:ext>
            </a:extLst>
          </p:cNvPr>
          <p:cNvSpPr>
            <a:spLocks noGrp="1"/>
          </p:cNvSpPr>
          <p:nvPr>
            <p:ph type="body" sz="quarter" idx="14"/>
          </p:nvPr>
        </p:nvSpPr>
        <p:spPr>
          <a:xfrm>
            <a:off x="1371600" y="5877272"/>
            <a:ext cx="6480000" cy="349250"/>
          </a:xfrm>
        </p:spPr>
        <p:txBody>
          <a:bodyPr>
            <a:normAutofit/>
          </a:bodyPr>
          <a:lstStyle/>
          <a:p>
            <a:r>
              <a:rPr lang="en-US" dirty="0"/>
              <a:t>September 24</a:t>
            </a:r>
            <a:r>
              <a:rPr lang="en-US" baseline="30000" dirty="0"/>
              <a:t>th</a:t>
            </a:r>
            <a:r>
              <a:rPr lang="en-US" dirty="0"/>
              <a:t>, 2024</a:t>
            </a:r>
            <a:endParaRPr lang="en-GB"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699BB5-7481-7CF9-D268-2FB7DEBEAEC0}"/>
              </a:ext>
            </a:extLst>
          </p:cNvPr>
          <p:cNvSpPr>
            <a:spLocks noGrp="1"/>
          </p:cNvSpPr>
          <p:nvPr>
            <p:ph type="title"/>
          </p:nvPr>
        </p:nvSpPr>
        <p:spPr/>
        <p:txBody>
          <a:bodyPr/>
          <a:lstStyle/>
          <a:p>
            <a:r>
              <a:rPr lang="en-US" dirty="0"/>
              <a:t>MM taken at FNAL, BNL and CERN</a:t>
            </a:r>
          </a:p>
        </p:txBody>
      </p:sp>
      <p:sp>
        <p:nvSpPr>
          <p:cNvPr id="3" name="Content Placeholder 2">
            <a:extLst>
              <a:ext uri="{FF2B5EF4-FFF2-40B4-BE49-F238E27FC236}">
                <a16:creationId xmlns:a16="http://schemas.microsoft.com/office/drawing/2014/main" id="{7648DDF0-BA3E-C9BF-2A66-8B185EC7679A}"/>
              </a:ext>
            </a:extLst>
          </p:cNvPr>
          <p:cNvSpPr>
            <a:spLocks noGrp="1"/>
          </p:cNvSpPr>
          <p:nvPr>
            <p:ph idx="1"/>
          </p:nvPr>
        </p:nvSpPr>
        <p:spPr/>
        <p:txBody>
          <a:bodyPr/>
          <a:lstStyle/>
          <a:p>
            <a:r>
              <a:rPr lang="en-US" sz="2400" dirty="0">
                <a:latin typeface="Aptos" panose="020B0004020202020204" pitchFamily="34" charset="0"/>
                <a:cs typeface="Calibri" panose="020F0502020204030204" pitchFamily="34" charset="0"/>
              </a:rPr>
              <a:t>Acceptance criteria calls for final Cryo-assembly MM measurements to be taken and the results to be delivered to CERN</a:t>
            </a:r>
          </a:p>
          <a:p>
            <a:r>
              <a:rPr lang="en-US" sz="2400" dirty="0">
                <a:latin typeface="Aptos" panose="020B0004020202020204" pitchFamily="34" charset="0"/>
                <a:cs typeface="Calibri" panose="020F0502020204030204" pitchFamily="34" charset="0"/>
              </a:rPr>
              <a:t>So far only CA01 with MQXFA03 and MQXFA04 magnets MM were completed at FNAL at 1.9 K</a:t>
            </a:r>
          </a:p>
          <a:p>
            <a:r>
              <a:rPr lang="en-US" sz="2400" dirty="0">
                <a:latin typeface="Aptos" panose="020B0004020202020204" pitchFamily="34" charset="0"/>
                <a:cs typeface="Calibri" panose="020F0502020204030204" pitchFamily="34" charset="0"/>
              </a:rPr>
              <a:t>These measurements are compared with BNL and CERN MM measurements since at CERN for CA01 full cold tests were performed</a:t>
            </a:r>
          </a:p>
        </p:txBody>
      </p:sp>
      <p:sp>
        <p:nvSpPr>
          <p:cNvPr id="5" name="Footer Placeholder 4">
            <a:extLst>
              <a:ext uri="{FF2B5EF4-FFF2-40B4-BE49-F238E27FC236}">
                <a16:creationId xmlns:a16="http://schemas.microsoft.com/office/drawing/2014/main" id="{2C34E821-1D87-C787-192D-C47042BA48DB}"/>
              </a:ext>
            </a:extLst>
          </p:cNvPr>
          <p:cNvSpPr>
            <a:spLocks noGrp="1"/>
          </p:cNvSpPr>
          <p:nvPr>
            <p:ph type="ftr" sz="quarter" idx="3"/>
          </p:nvPr>
        </p:nvSpPr>
        <p:spPr/>
        <p:txBody>
          <a:bodyPr/>
          <a:lstStyle/>
          <a:p>
            <a:r>
              <a:rPr lang="en-US"/>
              <a:t>September 24th, 2024</a:t>
            </a:r>
            <a:endParaRPr lang="en-GB" dirty="0"/>
          </a:p>
        </p:txBody>
      </p:sp>
    </p:spTree>
    <p:extLst>
      <p:ext uri="{BB962C8B-B14F-4D97-AF65-F5344CB8AC3E}">
        <p14:creationId xmlns:p14="http://schemas.microsoft.com/office/powerpoint/2010/main" val="5801677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9D487B-0126-D269-2A53-D456350B938F}"/>
              </a:ext>
            </a:extLst>
          </p:cNvPr>
          <p:cNvSpPr>
            <a:spLocks noGrp="1"/>
          </p:cNvSpPr>
          <p:nvPr>
            <p:ph type="title"/>
          </p:nvPr>
        </p:nvSpPr>
        <p:spPr/>
        <p:txBody>
          <a:bodyPr/>
          <a:lstStyle/>
          <a:p>
            <a:r>
              <a:rPr lang="en-US" dirty="0"/>
              <a:t>CA01 measurement at FNAL, BNL and CERN</a:t>
            </a:r>
          </a:p>
        </p:txBody>
      </p:sp>
      <p:sp>
        <p:nvSpPr>
          <p:cNvPr id="5" name="Footer Placeholder 4">
            <a:extLst>
              <a:ext uri="{FF2B5EF4-FFF2-40B4-BE49-F238E27FC236}">
                <a16:creationId xmlns:a16="http://schemas.microsoft.com/office/drawing/2014/main" id="{9E019AE3-6609-8067-7019-C2F63EE08B3C}"/>
              </a:ext>
            </a:extLst>
          </p:cNvPr>
          <p:cNvSpPr>
            <a:spLocks noGrp="1"/>
          </p:cNvSpPr>
          <p:nvPr>
            <p:ph type="ftr" sz="quarter" idx="3"/>
          </p:nvPr>
        </p:nvSpPr>
        <p:spPr/>
        <p:txBody>
          <a:bodyPr/>
          <a:lstStyle/>
          <a:p>
            <a:r>
              <a:rPr lang="en-US"/>
              <a:t>September 24th, 2024</a:t>
            </a:r>
            <a:endParaRPr lang="en-GB" dirty="0"/>
          </a:p>
        </p:txBody>
      </p:sp>
      <mc:AlternateContent xmlns:mc="http://schemas.openxmlformats.org/markup-compatibility/2006" xmlns:p14="http://schemas.microsoft.com/office/powerpoint/2010/main">
        <mc:Choice Requires="p14">
          <p:contentPart p14:bwMode="auto" r:id="rId2">
            <p14:nvContentPartPr>
              <p14:cNvPr id="21" name="Ink 20">
                <a:extLst>
                  <a:ext uri="{FF2B5EF4-FFF2-40B4-BE49-F238E27FC236}">
                    <a16:creationId xmlns:a16="http://schemas.microsoft.com/office/drawing/2014/main" id="{20F17B93-71CE-CBA5-028E-EF964257F1A9}"/>
                  </a:ext>
                </a:extLst>
              </p14:cNvPr>
              <p14:cNvContentPartPr/>
              <p14:nvPr/>
            </p14:nvContentPartPr>
            <p14:xfrm>
              <a:off x="914265" y="128698"/>
              <a:ext cx="360" cy="360"/>
            </p14:xfrm>
          </p:contentPart>
        </mc:Choice>
        <mc:Fallback xmlns="">
          <p:pic>
            <p:nvPicPr>
              <p:cNvPr id="21" name="Ink 20">
                <a:extLst>
                  <a:ext uri="{FF2B5EF4-FFF2-40B4-BE49-F238E27FC236}">
                    <a16:creationId xmlns:a16="http://schemas.microsoft.com/office/drawing/2014/main" id="{20F17B93-71CE-CBA5-028E-EF964257F1A9}"/>
                  </a:ext>
                </a:extLst>
              </p:cNvPr>
              <p:cNvPicPr/>
              <p:nvPr/>
            </p:nvPicPr>
            <p:blipFill>
              <a:blip r:embed="rId4"/>
              <a:stretch>
                <a:fillRect/>
              </a:stretch>
            </p:blipFill>
            <p:spPr>
              <a:xfrm>
                <a:off x="851265" y="66058"/>
                <a:ext cx="126000" cy="126000"/>
              </a:xfrm>
              <a:prstGeom prst="rect">
                <a:avLst/>
              </a:prstGeom>
            </p:spPr>
          </p:pic>
        </mc:Fallback>
      </mc:AlternateContent>
      <mc:AlternateContent xmlns:mc="http://schemas.openxmlformats.org/markup-compatibility/2006" xmlns:p14="http://schemas.microsoft.com/office/powerpoint/2010/main">
        <mc:Choice Requires="p14">
          <p:contentPart p14:bwMode="auto" r:id="rId5">
            <p14:nvContentPartPr>
              <p14:cNvPr id="30" name="Ink 29">
                <a:extLst>
                  <a:ext uri="{FF2B5EF4-FFF2-40B4-BE49-F238E27FC236}">
                    <a16:creationId xmlns:a16="http://schemas.microsoft.com/office/drawing/2014/main" id="{E9440D75-275D-85F6-E123-E18672DD216B}"/>
                  </a:ext>
                </a:extLst>
              </p14:cNvPr>
              <p14:cNvContentPartPr/>
              <p14:nvPr/>
            </p14:nvContentPartPr>
            <p14:xfrm>
              <a:off x="1671345" y="1588498"/>
              <a:ext cx="28440" cy="110160"/>
            </p14:xfrm>
          </p:contentPart>
        </mc:Choice>
        <mc:Fallback xmlns="">
          <p:pic>
            <p:nvPicPr>
              <p:cNvPr id="30" name="Ink 29">
                <a:extLst>
                  <a:ext uri="{FF2B5EF4-FFF2-40B4-BE49-F238E27FC236}">
                    <a16:creationId xmlns:a16="http://schemas.microsoft.com/office/drawing/2014/main" id="{E9440D75-275D-85F6-E123-E18672DD216B}"/>
                  </a:ext>
                </a:extLst>
              </p:cNvPr>
              <p:cNvPicPr/>
              <p:nvPr/>
            </p:nvPicPr>
            <p:blipFill>
              <a:blip r:embed="rId6"/>
              <a:stretch>
                <a:fillRect/>
              </a:stretch>
            </p:blipFill>
            <p:spPr>
              <a:xfrm>
                <a:off x="1662345" y="1579498"/>
                <a:ext cx="46080" cy="127800"/>
              </a:xfrm>
              <a:prstGeom prst="rect">
                <a:avLst/>
              </a:prstGeom>
            </p:spPr>
          </p:pic>
        </mc:Fallback>
      </mc:AlternateContent>
      <mc:AlternateContent xmlns:mc="http://schemas.openxmlformats.org/markup-compatibility/2006" xmlns:p14="http://schemas.microsoft.com/office/powerpoint/2010/main">
        <mc:Choice Requires="p14">
          <p:contentPart p14:bwMode="auto" r:id="rId7">
            <p14:nvContentPartPr>
              <p14:cNvPr id="2055" name="Ink 2054">
                <a:extLst>
                  <a:ext uri="{FF2B5EF4-FFF2-40B4-BE49-F238E27FC236}">
                    <a16:creationId xmlns:a16="http://schemas.microsoft.com/office/drawing/2014/main" id="{1493E749-AE33-491B-5692-7E611CAAF7C0}"/>
                  </a:ext>
                </a:extLst>
              </p14:cNvPr>
              <p14:cNvContentPartPr/>
              <p14:nvPr/>
            </p14:nvContentPartPr>
            <p14:xfrm>
              <a:off x="1683098" y="1566785"/>
              <a:ext cx="360" cy="360"/>
            </p14:xfrm>
          </p:contentPart>
        </mc:Choice>
        <mc:Fallback xmlns="">
          <p:pic>
            <p:nvPicPr>
              <p:cNvPr id="2055" name="Ink 2054">
                <a:extLst>
                  <a:ext uri="{FF2B5EF4-FFF2-40B4-BE49-F238E27FC236}">
                    <a16:creationId xmlns:a16="http://schemas.microsoft.com/office/drawing/2014/main" id="{1493E749-AE33-491B-5692-7E611CAAF7C0}"/>
                  </a:ext>
                </a:extLst>
              </p:cNvPr>
              <p:cNvPicPr/>
              <p:nvPr/>
            </p:nvPicPr>
            <p:blipFill>
              <a:blip r:embed="rId8"/>
              <a:stretch>
                <a:fillRect/>
              </a:stretch>
            </p:blipFill>
            <p:spPr>
              <a:xfrm>
                <a:off x="1674098" y="1557785"/>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9">
            <p14:nvContentPartPr>
              <p14:cNvPr id="2056" name="Ink 2055">
                <a:extLst>
                  <a:ext uri="{FF2B5EF4-FFF2-40B4-BE49-F238E27FC236}">
                    <a16:creationId xmlns:a16="http://schemas.microsoft.com/office/drawing/2014/main" id="{7B4C4489-82B4-4A7E-CF53-16FDA6533760}"/>
                  </a:ext>
                </a:extLst>
              </p14:cNvPr>
              <p14:cNvContentPartPr/>
              <p14:nvPr/>
            </p14:nvContentPartPr>
            <p14:xfrm>
              <a:off x="1715858" y="1550225"/>
              <a:ext cx="22680" cy="115560"/>
            </p14:xfrm>
          </p:contentPart>
        </mc:Choice>
        <mc:Fallback xmlns="">
          <p:pic>
            <p:nvPicPr>
              <p:cNvPr id="2056" name="Ink 2055">
                <a:extLst>
                  <a:ext uri="{FF2B5EF4-FFF2-40B4-BE49-F238E27FC236}">
                    <a16:creationId xmlns:a16="http://schemas.microsoft.com/office/drawing/2014/main" id="{7B4C4489-82B4-4A7E-CF53-16FDA6533760}"/>
                  </a:ext>
                </a:extLst>
              </p:cNvPr>
              <p:cNvPicPr/>
              <p:nvPr/>
            </p:nvPicPr>
            <p:blipFill>
              <a:blip r:embed="rId10"/>
              <a:stretch>
                <a:fillRect/>
              </a:stretch>
            </p:blipFill>
            <p:spPr>
              <a:xfrm>
                <a:off x="1706858" y="1541225"/>
                <a:ext cx="40320" cy="133200"/>
              </a:xfrm>
              <a:prstGeom prst="rect">
                <a:avLst/>
              </a:prstGeom>
            </p:spPr>
          </p:pic>
        </mc:Fallback>
      </mc:AlternateContent>
      <mc:AlternateContent xmlns:mc="http://schemas.openxmlformats.org/markup-compatibility/2006" xmlns:p14="http://schemas.microsoft.com/office/powerpoint/2010/main">
        <mc:Choice Requires="p14">
          <p:contentPart p14:bwMode="auto" r:id="rId11">
            <p14:nvContentPartPr>
              <p14:cNvPr id="2058" name="Ink 2057">
                <a:extLst>
                  <a:ext uri="{FF2B5EF4-FFF2-40B4-BE49-F238E27FC236}">
                    <a16:creationId xmlns:a16="http://schemas.microsoft.com/office/drawing/2014/main" id="{210386B0-6A4D-8E2A-FD75-B70F9043D6B8}"/>
                  </a:ext>
                </a:extLst>
              </p14:cNvPr>
              <p14:cNvContentPartPr/>
              <p14:nvPr/>
            </p14:nvContentPartPr>
            <p14:xfrm>
              <a:off x="1780298" y="1717625"/>
              <a:ext cx="7560" cy="111240"/>
            </p14:xfrm>
          </p:contentPart>
        </mc:Choice>
        <mc:Fallback xmlns="">
          <p:pic>
            <p:nvPicPr>
              <p:cNvPr id="2058" name="Ink 2057">
                <a:extLst>
                  <a:ext uri="{FF2B5EF4-FFF2-40B4-BE49-F238E27FC236}">
                    <a16:creationId xmlns:a16="http://schemas.microsoft.com/office/drawing/2014/main" id="{210386B0-6A4D-8E2A-FD75-B70F9043D6B8}"/>
                  </a:ext>
                </a:extLst>
              </p:cNvPr>
              <p:cNvPicPr/>
              <p:nvPr/>
            </p:nvPicPr>
            <p:blipFill>
              <a:blip r:embed="rId12"/>
              <a:stretch>
                <a:fillRect/>
              </a:stretch>
            </p:blipFill>
            <p:spPr>
              <a:xfrm>
                <a:off x="1762298" y="1699985"/>
                <a:ext cx="43200" cy="146880"/>
              </a:xfrm>
              <a:prstGeom prst="rect">
                <a:avLst/>
              </a:prstGeom>
            </p:spPr>
          </p:pic>
        </mc:Fallback>
      </mc:AlternateContent>
      <mc:AlternateContent xmlns:mc="http://schemas.openxmlformats.org/markup-compatibility/2006" xmlns:p14="http://schemas.microsoft.com/office/powerpoint/2010/main">
        <mc:Choice Requires="p14">
          <p:contentPart p14:bwMode="auto" r:id="rId13">
            <p14:nvContentPartPr>
              <p14:cNvPr id="2059" name="Ink 2058">
                <a:extLst>
                  <a:ext uri="{FF2B5EF4-FFF2-40B4-BE49-F238E27FC236}">
                    <a16:creationId xmlns:a16="http://schemas.microsoft.com/office/drawing/2014/main" id="{014ADF4C-F670-CCFB-86A4-2224C54CAFA4}"/>
                  </a:ext>
                </a:extLst>
              </p14:cNvPr>
              <p14:cNvContentPartPr/>
              <p14:nvPr/>
            </p14:nvContentPartPr>
            <p14:xfrm>
              <a:off x="1807658" y="1907705"/>
              <a:ext cx="149760" cy="477720"/>
            </p14:xfrm>
          </p:contentPart>
        </mc:Choice>
        <mc:Fallback xmlns="">
          <p:pic>
            <p:nvPicPr>
              <p:cNvPr id="2059" name="Ink 2058">
                <a:extLst>
                  <a:ext uri="{FF2B5EF4-FFF2-40B4-BE49-F238E27FC236}">
                    <a16:creationId xmlns:a16="http://schemas.microsoft.com/office/drawing/2014/main" id="{014ADF4C-F670-CCFB-86A4-2224C54CAFA4}"/>
                  </a:ext>
                </a:extLst>
              </p:cNvPr>
              <p:cNvPicPr/>
              <p:nvPr/>
            </p:nvPicPr>
            <p:blipFill>
              <a:blip r:embed="rId14"/>
              <a:stretch>
                <a:fillRect/>
              </a:stretch>
            </p:blipFill>
            <p:spPr>
              <a:xfrm>
                <a:off x="1790018" y="1889705"/>
                <a:ext cx="185400" cy="513360"/>
              </a:xfrm>
              <a:prstGeom prst="rect">
                <a:avLst/>
              </a:prstGeom>
            </p:spPr>
          </p:pic>
        </mc:Fallback>
      </mc:AlternateContent>
      <mc:AlternateContent xmlns:mc="http://schemas.openxmlformats.org/markup-compatibility/2006" xmlns:p14="http://schemas.microsoft.com/office/powerpoint/2010/main">
        <mc:Choice Requires="p14">
          <p:contentPart p14:bwMode="auto" r:id="rId15">
            <p14:nvContentPartPr>
              <p14:cNvPr id="2060" name="Ink 2059">
                <a:extLst>
                  <a:ext uri="{FF2B5EF4-FFF2-40B4-BE49-F238E27FC236}">
                    <a16:creationId xmlns:a16="http://schemas.microsoft.com/office/drawing/2014/main" id="{919E6AEE-957A-A601-7BE4-813DAE298F56}"/>
                  </a:ext>
                </a:extLst>
              </p14:cNvPr>
              <p14:cNvContentPartPr/>
              <p14:nvPr/>
            </p14:nvContentPartPr>
            <p14:xfrm>
              <a:off x="3187538" y="1545905"/>
              <a:ext cx="110160" cy="127440"/>
            </p14:xfrm>
          </p:contentPart>
        </mc:Choice>
        <mc:Fallback xmlns="">
          <p:pic>
            <p:nvPicPr>
              <p:cNvPr id="2060" name="Ink 2059">
                <a:extLst>
                  <a:ext uri="{FF2B5EF4-FFF2-40B4-BE49-F238E27FC236}">
                    <a16:creationId xmlns:a16="http://schemas.microsoft.com/office/drawing/2014/main" id="{919E6AEE-957A-A601-7BE4-813DAE298F56}"/>
                  </a:ext>
                </a:extLst>
              </p:cNvPr>
              <p:cNvPicPr/>
              <p:nvPr/>
            </p:nvPicPr>
            <p:blipFill>
              <a:blip r:embed="rId16"/>
              <a:stretch>
                <a:fillRect/>
              </a:stretch>
            </p:blipFill>
            <p:spPr>
              <a:xfrm>
                <a:off x="3169898" y="1527905"/>
                <a:ext cx="145800" cy="163080"/>
              </a:xfrm>
              <a:prstGeom prst="rect">
                <a:avLst/>
              </a:prstGeom>
            </p:spPr>
          </p:pic>
        </mc:Fallback>
      </mc:AlternateContent>
      <mc:AlternateContent xmlns:mc="http://schemas.openxmlformats.org/markup-compatibility/2006" xmlns:p14="http://schemas.microsoft.com/office/powerpoint/2010/main">
        <mc:Choice Requires="p14">
          <p:contentPart p14:bwMode="auto" r:id="rId17">
            <p14:nvContentPartPr>
              <p14:cNvPr id="2061" name="Ink 2060">
                <a:extLst>
                  <a:ext uri="{FF2B5EF4-FFF2-40B4-BE49-F238E27FC236}">
                    <a16:creationId xmlns:a16="http://schemas.microsoft.com/office/drawing/2014/main" id="{8964151A-9B79-4AD1-CD94-7B24A64BB676}"/>
                  </a:ext>
                </a:extLst>
              </p14:cNvPr>
              <p14:cNvContentPartPr/>
              <p14:nvPr/>
            </p14:nvContentPartPr>
            <p14:xfrm>
              <a:off x="3278978" y="1737065"/>
              <a:ext cx="62640" cy="96120"/>
            </p14:xfrm>
          </p:contentPart>
        </mc:Choice>
        <mc:Fallback xmlns="">
          <p:pic>
            <p:nvPicPr>
              <p:cNvPr id="2061" name="Ink 2060">
                <a:extLst>
                  <a:ext uri="{FF2B5EF4-FFF2-40B4-BE49-F238E27FC236}">
                    <a16:creationId xmlns:a16="http://schemas.microsoft.com/office/drawing/2014/main" id="{8964151A-9B79-4AD1-CD94-7B24A64BB676}"/>
                  </a:ext>
                </a:extLst>
              </p:cNvPr>
              <p:cNvPicPr/>
              <p:nvPr/>
            </p:nvPicPr>
            <p:blipFill>
              <a:blip r:embed="rId18"/>
              <a:stretch>
                <a:fillRect/>
              </a:stretch>
            </p:blipFill>
            <p:spPr>
              <a:xfrm>
                <a:off x="3261338" y="1719425"/>
                <a:ext cx="98280" cy="131760"/>
              </a:xfrm>
              <a:prstGeom prst="rect">
                <a:avLst/>
              </a:prstGeom>
            </p:spPr>
          </p:pic>
        </mc:Fallback>
      </mc:AlternateContent>
      <mc:AlternateContent xmlns:mc="http://schemas.openxmlformats.org/markup-compatibility/2006" xmlns:p14="http://schemas.microsoft.com/office/powerpoint/2010/main">
        <mc:Choice Requires="p14">
          <p:contentPart p14:bwMode="auto" r:id="rId19">
            <p14:nvContentPartPr>
              <p14:cNvPr id="2062" name="Ink 2061">
                <a:extLst>
                  <a:ext uri="{FF2B5EF4-FFF2-40B4-BE49-F238E27FC236}">
                    <a16:creationId xmlns:a16="http://schemas.microsoft.com/office/drawing/2014/main" id="{22C98880-B518-4ABA-EDF5-8C80DC1510CD}"/>
                  </a:ext>
                </a:extLst>
              </p14:cNvPr>
              <p14:cNvContentPartPr/>
              <p14:nvPr/>
            </p14:nvContentPartPr>
            <p14:xfrm>
              <a:off x="3379058" y="1899065"/>
              <a:ext cx="54360" cy="91440"/>
            </p14:xfrm>
          </p:contentPart>
        </mc:Choice>
        <mc:Fallback xmlns="">
          <p:pic>
            <p:nvPicPr>
              <p:cNvPr id="2062" name="Ink 2061">
                <a:extLst>
                  <a:ext uri="{FF2B5EF4-FFF2-40B4-BE49-F238E27FC236}">
                    <a16:creationId xmlns:a16="http://schemas.microsoft.com/office/drawing/2014/main" id="{22C98880-B518-4ABA-EDF5-8C80DC1510CD}"/>
                  </a:ext>
                </a:extLst>
              </p:cNvPr>
              <p:cNvPicPr/>
              <p:nvPr/>
            </p:nvPicPr>
            <p:blipFill>
              <a:blip r:embed="rId20"/>
              <a:stretch>
                <a:fillRect/>
              </a:stretch>
            </p:blipFill>
            <p:spPr>
              <a:xfrm>
                <a:off x="3361058" y="1881425"/>
                <a:ext cx="90000" cy="127080"/>
              </a:xfrm>
              <a:prstGeom prst="rect">
                <a:avLst/>
              </a:prstGeom>
            </p:spPr>
          </p:pic>
        </mc:Fallback>
      </mc:AlternateContent>
      <mc:AlternateContent xmlns:mc="http://schemas.openxmlformats.org/markup-compatibility/2006" xmlns:p14="http://schemas.microsoft.com/office/powerpoint/2010/main">
        <mc:Choice Requires="p14">
          <p:contentPart p14:bwMode="auto" r:id="rId21">
            <p14:nvContentPartPr>
              <p14:cNvPr id="2063" name="Ink 2062">
                <a:extLst>
                  <a:ext uri="{FF2B5EF4-FFF2-40B4-BE49-F238E27FC236}">
                    <a16:creationId xmlns:a16="http://schemas.microsoft.com/office/drawing/2014/main" id="{A65AD2A1-A216-E37B-A48E-C5629AAF9318}"/>
                  </a:ext>
                </a:extLst>
              </p14:cNvPr>
              <p14:cNvContentPartPr/>
              <p14:nvPr/>
            </p14:nvContentPartPr>
            <p14:xfrm>
              <a:off x="3312818" y="1765865"/>
              <a:ext cx="16200" cy="46080"/>
            </p14:xfrm>
          </p:contentPart>
        </mc:Choice>
        <mc:Fallback xmlns="">
          <p:pic>
            <p:nvPicPr>
              <p:cNvPr id="2063" name="Ink 2062">
                <a:extLst>
                  <a:ext uri="{FF2B5EF4-FFF2-40B4-BE49-F238E27FC236}">
                    <a16:creationId xmlns:a16="http://schemas.microsoft.com/office/drawing/2014/main" id="{A65AD2A1-A216-E37B-A48E-C5629AAF9318}"/>
                  </a:ext>
                </a:extLst>
              </p:cNvPr>
              <p:cNvPicPr/>
              <p:nvPr/>
            </p:nvPicPr>
            <p:blipFill>
              <a:blip r:embed="rId22"/>
              <a:stretch>
                <a:fillRect/>
              </a:stretch>
            </p:blipFill>
            <p:spPr>
              <a:xfrm>
                <a:off x="3295178" y="1748225"/>
                <a:ext cx="51840" cy="81720"/>
              </a:xfrm>
              <a:prstGeom prst="rect">
                <a:avLst/>
              </a:prstGeom>
            </p:spPr>
          </p:pic>
        </mc:Fallback>
      </mc:AlternateContent>
      <mc:AlternateContent xmlns:mc="http://schemas.openxmlformats.org/markup-compatibility/2006" xmlns:p14="http://schemas.microsoft.com/office/powerpoint/2010/main">
        <mc:Choice Requires="p14">
          <p:contentPart p14:bwMode="auto" r:id="rId23">
            <p14:nvContentPartPr>
              <p14:cNvPr id="2064" name="Ink 2063">
                <a:extLst>
                  <a:ext uri="{FF2B5EF4-FFF2-40B4-BE49-F238E27FC236}">
                    <a16:creationId xmlns:a16="http://schemas.microsoft.com/office/drawing/2014/main" id="{01936407-5B55-6200-989F-016CF5ABF5AE}"/>
                  </a:ext>
                </a:extLst>
              </p14:cNvPr>
              <p14:cNvContentPartPr/>
              <p14:nvPr/>
            </p14:nvContentPartPr>
            <p14:xfrm>
              <a:off x="1745018" y="1728785"/>
              <a:ext cx="29880" cy="21240"/>
            </p14:xfrm>
          </p:contentPart>
        </mc:Choice>
        <mc:Fallback xmlns="">
          <p:pic>
            <p:nvPicPr>
              <p:cNvPr id="2064" name="Ink 2063">
                <a:extLst>
                  <a:ext uri="{FF2B5EF4-FFF2-40B4-BE49-F238E27FC236}">
                    <a16:creationId xmlns:a16="http://schemas.microsoft.com/office/drawing/2014/main" id="{01936407-5B55-6200-989F-016CF5ABF5AE}"/>
                  </a:ext>
                </a:extLst>
              </p:cNvPr>
              <p:cNvPicPr/>
              <p:nvPr/>
            </p:nvPicPr>
            <p:blipFill>
              <a:blip r:embed="rId24"/>
              <a:stretch>
                <a:fillRect/>
              </a:stretch>
            </p:blipFill>
            <p:spPr>
              <a:xfrm>
                <a:off x="1727018" y="1711145"/>
                <a:ext cx="65520" cy="56880"/>
              </a:xfrm>
              <a:prstGeom prst="rect">
                <a:avLst/>
              </a:prstGeom>
            </p:spPr>
          </p:pic>
        </mc:Fallback>
      </mc:AlternateContent>
      <mc:AlternateContent xmlns:mc="http://schemas.openxmlformats.org/markup-compatibility/2006" xmlns:p14="http://schemas.microsoft.com/office/powerpoint/2010/main">
        <mc:Choice Requires="p14">
          <p:contentPart p14:bwMode="auto" r:id="rId25">
            <p14:nvContentPartPr>
              <p14:cNvPr id="2065" name="Ink 2064">
                <a:extLst>
                  <a:ext uri="{FF2B5EF4-FFF2-40B4-BE49-F238E27FC236}">
                    <a16:creationId xmlns:a16="http://schemas.microsoft.com/office/drawing/2014/main" id="{EAE8DDC3-FA74-BD10-BA01-5A9B28B7307F}"/>
                  </a:ext>
                </a:extLst>
              </p14:cNvPr>
              <p14:cNvContentPartPr/>
              <p14:nvPr/>
            </p14:nvContentPartPr>
            <p14:xfrm>
              <a:off x="1699658" y="1608185"/>
              <a:ext cx="360" cy="20520"/>
            </p14:xfrm>
          </p:contentPart>
        </mc:Choice>
        <mc:Fallback xmlns="">
          <p:pic>
            <p:nvPicPr>
              <p:cNvPr id="2065" name="Ink 2064">
                <a:extLst>
                  <a:ext uri="{FF2B5EF4-FFF2-40B4-BE49-F238E27FC236}">
                    <a16:creationId xmlns:a16="http://schemas.microsoft.com/office/drawing/2014/main" id="{EAE8DDC3-FA74-BD10-BA01-5A9B28B7307F}"/>
                  </a:ext>
                </a:extLst>
              </p:cNvPr>
              <p:cNvPicPr/>
              <p:nvPr/>
            </p:nvPicPr>
            <p:blipFill>
              <a:blip r:embed="rId26"/>
              <a:stretch>
                <a:fillRect/>
              </a:stretch>
            </p:blipFill>
            <p:spPr>
              <a:xfrm>
                <a:off x="1682018" y="1590545"/>
                <a:ext cx="36000" cy="56160"/>
              </a:xfrm>
              <a:prstGeom prst="rect">
                <a:avLst/>
              </a:prstGeom>
            </p:spPr>
          </p:pic>
        </mc:Fallback>
      </mc:AlternateContent>
      <mc:AlternateContent xmlns:mc="http://schemas.openxmlformats.org/markup-compatibility/2006" xmlns:p14="http://schemas.microsoft.com/office/powerpoint/2010/main">
        <mc:Choice Requires="p14">
          <p:contentPart p14:bwMode="auto" r:id="rId27">
            <p14:nvContentPartPr>
              <p14:cNvPr id="2066" name="Ink 2065">
                <a:extLst>
                  <a:ext uri="{FF2B5EF4-FFF2-40B4-BE49-F238E27FC236}">
                    <a16:creationId xmlns:a16="http://schemas.microsoft.com/office/drawing/2014/main" id="{56422F0A-FA71-8860-5E19-289938C2840E}"/>
                  </a:ext>
                </a:extLst>
              </p14:cNvPr>
              <p14:cNvContentPartPr/>
              <p14:nvPr/>
            </p14:nvContentPartPr>
            <p14:xfrm>
              <a:off x="1719458" y="1592705"/>
              <a:ext cx="14040" cy="49320"/>
            </p14:xfrm>
          </p:contentPart>
        </mc:Choice>
        <mc:Fallback xmlns="">
          <p:pic>
            <p:nvPicPr>
              <p:cNvPr id="2066" name="Ink 2065">
                <a:extLst>
                  <a:ext uri="{FF2B5EF4-FFF2-40B4-BE49-F238E27FC236}">
                    <a16:creationId xmlns:a16="http://schemas.microsoft.com/office/drawing/2014/main" id="{56422F0A-FA71-8860-5E19-289938C2840E}"/>
                  </a:ext>
                </a:extLst>
              </p:cNvPr>
              <p:cNvPicPr/>
              <p:nvPr/>
            </p:nvPicPr>
            <p:blipFill>
              <a:blip r:embed="rId28"/>
              <a:stretch>
                <a:fillRect/>
              </a:stretch>
            </p:blipFill>
            <p:spPr>
              <a:xfrm>
                <a:off x="1701458" y="1574705"/>
                <a:ext cx="49680" cy="84960"/>
              </a:xfrm>
              <a:prstGeom prst="rect">
                <a:avLst/>
              </a:prstGeom>
            </p:spPr>
          </p:pic>
        </mc:Fallback>
      </mc:AlternateContent>
      <p:pic>
        <p:nvPicPr>
          <p:cNvPr id="3" name="Picture 2">
            <a:extLst>
              <a:ext uri="{FF2B5EF4-FFF2-40B4-BE49-F238E27FC236}">
                <a16:creationId xmlns:a16="http://schemas.microsoft.com/office/drawing/2014/main" id="{0E01491C-BFB3-DCD0-81C4-C6BF62A70104}"/>
              </a:ext>
            </a:extLst>
          </p:cNvPr>
          <p:cNvPicPr>
            <a:picLocks noChangeAspect="1"/>
          </p:cNvPicPr>
          <p:nvPr/>
        </p:nvPicPr>
        <p:blipFill>
          <a:blip r:embed="rId29"/>
          <a:stretch>
            <a:fillRect/>
          </a:stretch>
        </p:blipFill>
        <p:spPr>
          <a:xfrm>
            <a:off x="395536" y="950942"/>
            <a:ext cx="7875354" cy="5116981"/>
          </a:xfrm>
          <a:prstGeom prst="rect">
            <a:avLst/>
          </a:prstGeom>
        </p:spPr>
      </p:pic>
    </p:spTree>
    <p:extLst>
      <p:ext uri="{BB962C8B-B14F-4D97-AF65-F5344CB8AC3E}">
        <p14:creationId xmlns:p14="http://schemas.microsoft.com/office/powerpoint/2010/main" val="28119337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9D487B-0126-D269-2A53-D456350B938F}"/>
              </a:ext>
            </a:extLst>
          </p:cNvPr>
          <p:cNvSpPr>
            <a:spLocks noGrp="1"/>
          </p:cNvSpPr>
          <p:nvPr>
            <p:ph type="title"/>
          </p:nvPr>
        </p:nvSpPr>
        <p:spPr/>
        <p:txBody>
          <a:bodyPr/>
          <a:lstStyle/>
          <a:p>
            <a:r>
              <a:rPr lang="en-US" dirty="0"/>
              <a:t>CA01 measurement at FNAL, BNL and CERN</a:t>
            </a:r>
          </a:p>
        </p:txBody>
      </p:sp>
      <p:sp>
        <p:nvSpPr>
          <p:cNvPr id="5" name="Footer Placeholder 4">
            <a:extLst>
              <a:ext uri="{FF2B5EF4-FFF2-40B4-BE49-F238E27FC236}">
                <a16:creationId xmlns:a16="http://schemas.microsoft.com/office/drawing/2014/main" id="{9E019AE3-6609-8067-7019-C2F63EE08B3C}"/>
              </a:ext>
            </a:extLst>
          </p:cNvPr>
          <p:cNvSpPr>
            <a:spLocks noGrp="1"/>
          </p:cNvSpPr>
          <p:nvPr>
            <p:ph type="ftr" sz="quarter" idx="3"/>
          </p:nvPr>
        </p:nvSpPr>
        <p:spPr/>
        <p:txBody>
          <a:bodyPr/>
          <a:lstStyle/>
          <a:p>
            <a:r>
              <a:rPr lang="en-US"/>
              <a:t>September 24th, 2024</a:t>
            </a:r>
            <a:endParaRPr lang="en-GB" dirty="0"/>
          </a:p>
        </p:txBody>
      </p:sp>
      <mc:AlternateContent xmlns:mc="http://schemas.openxmlformats.org/markup-compatibility/2006" xmlns:p14="http://schemas.microsoft.com/office/powerpoint/2010/main">
        <mc:Choice Requires="p14">
          <p:contentPart p14:bwMode="auto" r:id="rId2">
            <p14:nvContentPartPr>
              <p14:cNvPr id="21" name="Ink 20">
                <a:extLst>
                  <a:ext uri="{FF2B5EF4-FFF2-40B4-BE49-F238E27FC236}">
                    <a16:creationId xmlns:a16="http://schemas.microsoft.com/office/drawing/2014/main" id="{20F17B93-71CE-CBA5-028E-EF964257F1A9}"/>
                  </a:ext>
                </a:extLst>
              </p14:cNvPr>
              <p14:cNvContentPartPr/>
              <p14:nvPr/>
            </p14:nvContentPartPr>
            <p14:xfrm>
              <a:off x="914265" y="128698"/>
              <a:ext cx="360" cy="360"/>
            </p14:xfrm>
          </p:contentPart>
        </mc:Choice>
        <mc:Fallback xmlns="">
          <p:pic>
            <p:nvPicPr>
              <p:cNvPr id="21" name="Ink 20">
                <a:extLst>
                  <a:ext uri="{FF2B5EF4-FFF2-40B4-BE49-F238E27FC236}">
                    <a16:creationId xmlns:a16="http://schemas.microsoft.com/office/drawing/2014/main" id="{20F17B93-71CE-CBA5-028E-EF964257F1A9}"/>
                  </a:ext>
                </a:extLst>
              </p:cNvPr>
              <p:cNvPicPr/>
              <p:nvPr/>
            </p:nvPicPr>
            <p:blipFill>
              <a:blip r:embed="rId4"/>
              <a:stretch>
                <a:fillRect/>
              </a:stretch>
            </p:blipFill>
            <p:spPr>
              <a:xfrm>
                <a:off x="851265" y="66058"/>
                <a:ext cx="126000" cy="126000"/>
              </a:xfrm>
              <a:prstGeom prst="rect">
                <a:avLst/>
              </a:prstGeom>
            </p:spPr>
          </p:pic>
        </mc:Fallback>
      </mc:AlternateContent>
      <mc:AlternateContent xmlns:mc="http://schemas.openxmlformats.org/markup-compatibility/2006" xmlns:p14="http://schemas.microsoft.com/office/powerpoint/2010/main">
        <mc:Choice Requires="p14">
          <p:contentPart p14:bwMode="auto" r:id="rId5">
            <p14:nvContentPartPr>
              <p14:cNvPr id="30" name="Ink 29">
                <a:extLst>
                  <a:ext uri="{FF2B5EF4-FFF2-40B4-BE49-F238E27FC236}">
                    <a16:creationId xmlns:a16="http://schemas.microsoft.com/office/drawing/2014/main" id="{E9440D75-275D-85F6-E123-E18672DD216B}"/>
                  </a:ext>
                </a:extLst>
              </p14:cNvPr>
              <p14:cNvContentPartPr/>
              <p14:nvPr/>
            </p14:nvContentPartPr>
            <p14:xfrm>
              <a:off x="1671345" y="1588498"/>
              <a:ext cx="28440" cy="110160"/>
            </p14:xfrm>
          </p:contentPart>
        </mc:Choice>
        <mc:Fallback xmlns="">
          <p:pic>
            <p:nvPicPr>
              <p:cNvPr id="30" name="Ink 29">
                <a:extLst>
                  <a:ext uri="{FF2B5EF4-FFF2-40B4-BE49-F238E27FC236}">
                    <a16:creationId xmlns:a16="http://schemas.microsoft.com/office/drawing/2014/main" id="{E9440D75-275D-85F6-E123-E18672DD216B}"/>
                  </a:ext>
                </a:extLst>
              </p:cNvPr>
              <p:cNvPicPr/>
              <p:nvPr/>
            </p:nvPicPr>
            <p:blipFill>
              <a:blip r:embed="rId6"/>
              <a:stretch>
                <a:fillRect/>
              </a:stretch>
            </p:blipFill>
            <p:spPr>
              <a:xfrm>
                <a:off x="1662345" y="1579498"/>
                <a:ext cx="46080" cy="127800"/>
              </a:xfrm>
              <a:prstGeom prst="rect">
                <a:avLst/>
              </a:prstGeom>
            </p:spPr>
          </p:pic>
        </mc:Fallback>
      </mc:AlternateContent>
      <mc:AlternateContent xmlns:mc="http://schemas.openxmlformats.org/markup-compatibility/2006" xmlns:p14="http://schemas.microsoft.com/office/powerpoint/2010/main">
        <mc:Choice Requires="p14">
          <p:contentPart p14:bwMode="auto" r:id="rId7">
            <p14:nvContentPartPr>
              <p14:cNvPr id="2055" name="Ink 2054">
                <a:extLst>
                  <a:ext uri="{FF2B5EF4-FFF2-40B4-BE49-F238E27FC236}">
                    <a16:creationId xmlns:a16="http://schemas.microsoft.com/office/drawing/2014/main" id="{1493E749-AE33-491B-5692-7E611CAAF7C0}"/>
                  </a:ext>
                </a:extLst>
              </p14:cNvPr>
              <p14:cNvContentPartPr/>
              <p14:nvPr/>
            </p14:nvContentPartPr>
            <p14:xfrm>
              <a:off x="1683098" y="1566785"/>
              <a:ext cx="360" cy="360"/>
            </p14:xfrm>
          </p:contentPart>
        </mc:Choice>
        <mc:Fallback xmlns="">
          <p:pic>
            <p:nvPicPr>
              <p:cNvPr id="2055" name="Ink 2054">
                <a:extLst>
                  <a:ext uri="{FF2B5EF4-FFF2-40B4-BE49-F238E27FC236}">
                    <a16:creationId xmlns:a16="http://schemas.microsoft.com/office/drawing/2014/main" id="{1493E749-AE33-491B-5692-7E611CAAF7C0}"/>
                  </a:ext>
                </a:extLst>
              </p:cNvPr>
              <p:cNvPicPr/>
              <p:nvPr/>
            </p:nvPicPr>
            <p:blipFill>
              <a:blip r:embed="rId8"/>
              <a:stretch>
                <a:fillRect/>
              </a:stretch>
            </p:blipFill>
            <p:spPr>
              <a:xfrm>
                <a:off x="1674098" y="1557785"/>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9">
            <p14:nvContentPartPr>
              <p14:cNvPr id="2056" name="Ink 2055">
                <a:extLst>
                  <a:ext uri="{FF2B5EF4-FFF2-40B4-BE49-F238E27FC236}">
                    <a16:creationId xmlns:a16="http://schemas.microsoft.com/office/drawing/2014/main" id="{7B4C4489-82B4-4A7E-CF53-16FDA6533760}"/>
                  </a:ext>
                </a:extLst>
              </p14:cNvPr>
              <p14:cNvContentPartPr/>
              <p14:nvPr/>
            </p14:nvContentPartPr>
            <p14:xfrm>
              <a:off x="1715858" y="1550225"/>
              <a:ext cx="22680" cy="115560"/>
            </p14:xfrm>
          </p:contentPart>
        </mc:Choice>
        <mc:Fallback xmlns="">
          <p:pic>
            <p:nvPicPr>
              <p:cNvPr id="2056" name="Ink 2055">
                <a:extLst>
                  <a:ext uri="{FF2B5EF4-FFF2-40B4-BE49-F238E27FC236}">
                    <a16:creationId xmlns:a16="http://schemas.microsoft.com/office/drawing/2014/main" id="{7B4C4489-82B4-4A7E-CF53-16FDA6533760}"/>
                  </a:ext>
                </a:extLst>
              </p:cNvPr>
              <p:cNvPicPr/>
              <p:nvPr/>
            </p:nvPicPr>
            <p:blipFill>
              <a:blip r:embed="rId10"/>
              <a:stretch>
                <a:fillRect/>
              </a:stretch>
            </p:blipFill>
            <p:spPr>
              <a:xfrm>
                <a:off x="1706858" y="1541225"/>
                <a:ext cx="40320" cy="133200"/>
              </a:xfrm>
              <a:prstGeom prst="rect">
                <a:avLst/>
              </a:prstGeom>
            </p:spPr>
          </p:pic>
        </mc:Fallback>
      </mc:AlternateContent>
      <mc:AlternateContent xmlns:mc="http://schemas.openxmlformats.org/markup-compatibility/2006" xmlns:p14="http://schemas.microsoft.com/office/powerpoint/2010/main">
        <mc:Choice Requires="p14">
          <p:contentPart p14:bwMode="auto" r:id="rId11">
            <p14:nvContentPartPr>
              <p14:cNvPr id="2058" name="Ink 2057">
                <a:extLst>
                  <a:ext uri="{FF2B5EF4-FFF2-40B4-BE49-F238E27FC236}">
                    <a16:creationId xmlns:a16="http://schemas.microsoft.com/office/drawing/2014/main" id="{210386B0-6A4D-8E2A-FD75-B70F9043D6B8}"/>
                  </a:ext>
                </a:extLst>
              </p14:cNvPr>
              <p14:cNvContentPartPr/>
              <p14:nvPr/>
            </p14:nvContentPartPr>
            <p14:xfrm>
              <a:off x="1780298" y="1717625"/>
              <a:ext cx="7560" cy="111240"/>
            </p14:xfrm>
          </p:contentPart>
        </mc:Choice>
        <mc:Fallback xmlns="">
          <p:pic>
            <p:nvPicPr>
              <p:cNvPr id="2058" name="Ink 2057">
                <a:extLst>
                  <a:ext uri="{FF2B5EF4-FFF2-40B4-BE49-F238E27FC236}">
                    <a16:creationId xmlns:a16="http://schemas.microsoft.com/office/drawing/2014/main" id="{210386B0-6A4D-8E2A-FD75-B70F9043D6B8}"/>
                  </a:ext>
                </a:extLst>
              </p:cNvPr>
              <p:cNvPicPr/>
              <p:nvPr/>
            </p:nvPicPr>
            <p:blipFill>
              <a:blip r:embed="rId12"/>
              <a:stretch>
                <a:fillRect/>
              </a:stretch>
            </p:blipFill>
            <p:spPr>
              <a:xfrm>
                <a:off x="1762298" y="1699985"/>
                <a:ext cx="43200" cy="146880"/>
              </a:xfrm>
              <a:prstGeom prst="rect">
                <a:avLst/>
              </a:prstGeom>
            </p:spPr>
          </p:pic>
        </mc:Fallback>
      </mc:AlternateContent>
      <mc:AlternateContent xmlns:mc="http://schemas.openxmlformats.org/markup-compatibility/2006" xmlns:p14="http://schemas.microsoft.com/office/powerpoint/2010/main">
        <mc:Choice Requires="p14">
          <p:contentPart p14:bwMode="auto" r:id="rId13">
            <p14:nvContentPartPr>
              <p14:cNvPr id="2059" name="Ink 2058">
                <a:extLst>
                  <a:ext uri="{FF2B5EF4-FFF2-40B4-BE49-F238E27FC236}">
                    <a16:creationId xmlns:a16="http://schemas.microsoft.com/office/drawing/2014/main" id="{014ADF4C-F670-CCFB-86A4-2224C54CAFA4}"/>
                  </a:ext>
                </a:extLst>
              </p14:cNvPr>
              <p14:cNvContentPartPr/>
              <p14:nvPr/>
            </p14:nvContentPartPr>
            <p14:xfrm>
              <a:off x="1807658" y="1907705"/>
              <a:ext cx="149760" cy="477720"/>
            </p14:xfrm>
          </p:contentPart>
        </mc:Choice>
        <mc:Fallback xmlns="">
          <p:pic>
            <p:nvPicPr>
              <p:cNvPr id="2059" name="Ink 2058">
                <a:extLst>
                  <a:ext uri="{FF2B5EF4-FFF2-40B4-BE49-F238E27FC236}">
                    <a16:creationId xmlns:a16="http://schemas.microsoft.com/office/drawing/2014/main" id="{014ADF4C-F670-CCFB-86A4-2224C54CAFA4}"/>
                  </a:ext>
                </a:extLst>
              </p:cNvPr>
              <p:cNvPicPr/>
              <p:nvPr/>
            </p:nvPicPr>
            <p:blipFill>
              <a:blip r:embed="rId14"/>
              <a:stretch>
                <a:fillRect/>
              </a:stretch>
            </p:blipFill>
            <p:spPr>
              <a:xfrm>
                <a:off x="1790018" y="1889705"/>
                <a:ext cx="185400" cy="513360"/>
              </a:xfrm>
              <a:prstGeom prst="rect">
                <a:avLst/>
              </a:prstGeom>
            </p:spPr>
          </p:pic>
        </mc:Fallback>
      </mc:AlternateContent>
      <mc:AlternateContent xmlns:mc="http://schemas.openxmlformats.org/markup-compatibility/2006" xmlns:p14="http://schemas.microsoft.com/office/powerpoint/2010/main">
        <mc:Choice Requires="p14">
          <p:contentPart p14:bwMode="auto" r:id="rId15">
            <p14:nvContentPartPr>
              <p14:cNvPr id="2060" name="Ink 2059">
                <a:extLst>
                  <a:ext uri="{FF2B5EF4-FFF2-40B4-BE49-F238E27FC236}">
                    <a16:creationId xmlns:a16="http://schemas.microsoft.com/office/drawing/2014/main" id="{919E6AEE-957A-A601-7BE4-813DAE298F56}"/>
                  </a:ext>
                </a:extLst>
              </p14:cNvPr>
              <p14:cNvContentPartPr/>
              <p14:nvPr/>
            </p14:nvContentPartPr>
            <p14:xfrm>
              <a:off x="3187538" y="1545905"/>
              <a:ext cx="110160" cy="127440"/>
            </p14:xfrm>
          </p:contentPart>
        </mc:Choice>
        <mc:Fallback xmlns="">
          <p:pic>
            <p:nvPicPr>
              <p:cNvPr id="2060" name="Ink 2059">
                <a:extLst>
                  <a:ext uri="{FF2B5EF4-FFF2-40B4-BE49-F238E27FC236}">
                    <a16:creationId xmlns:a16="http://schemas.microsoft.com/office/drawing/2014/main" id="{919E6AEE-957A-A601-7BE4-813DAE298F56}"/>
                  </a:ext>
                </a:extLst>
              </p:cNvPr>
              <p:cNvPicPr/>
              <p:nvPr/>
            </p:nvPicPr>
            <p:blipFill>
              <a:blip r:embed="rId16"/>
              <a:stretch>
                <a:fillRect/>
              </a:stretch>
            </p:blipFill>
            <p:spPr>
              <a:xfrm>
                <a:off x="3169898" y="1527905"/>
                <a:ext cx="145800" cy="163080"/>
              </a:xfrm>
              <a:prstGeom prst="rect">
                <a:avLst/>
              </a:prstGeom>
            </p:spPr>
          </p:pic>
        </mc:Fallback>
      </mc:AlternateContent>
      <mc:AlternateContent xmlns:mc="http://schemas.openxmlformats.org/markup-compatibility/2006" xmlns:p14="http://schemas.microsoft.com/office/powerpoint/2010/main">
        <mc:Choice Requires="p14">
          <p:contentPart p14:bwMode="auto" r:id="rId17">
            <p14:nvContentPartPr>
              <p14:cNvPr id="2061" name="Ink 2060">
                <a:extLst>
                  <a:ext uri="{FF2B5EF4-FFF2-40B4-BE49-F238E27FC236}">
                    <a16:creationId xmlns:a16="http://schemas.microsoft.com/office/drawing/2014/main" id="{8964151A-9B79-4AD1-CD94-7B24A64BB676}"/>
                  </a:ext>
                </a:extLst>
              </p14:cNvPr>
              <p14:cNvContentPartPr/>
              <p14:nvPr/>
            </p14:nvContentPartPr>
            <p14:xfrm>
              <a:off x="3278978" y="1737065"/>
              <a:ext cx="62640" cy="96120"/>
            </p14:xfrm>
          </p:contentPart>
        </mc:Choice>
        <mc:Fallback xmlns="">
          <p:pic>
            <p:nvPicPr>
              <p:cNvPr id="2061" name="Ink 2060">
                <a:extLst>
                  <a:ext uri="{FF2B5EF4-FFF2-40B4-BE49-F238E27FC236}">
                    <a16:creationId xmlns:a16="http://schemas.microsoft.com/office/drawing/2014/main" id="{8964151A-9B79-4AD1-CD94-7B24A64BB676}"/>
                  </a:ext>
                </a:extLst>
              </p:cNvPr>
              <p:cNvPicPr/>
              <p:nvPr/>
            </p:nvPicPr>
            <p:blipFill>
              <a:blip r:embed="rId18"/>
              <a:stretch>
                <a:fillRect/>
              </a:stretch>
            </p:blipFill>
            <p:spPr>
              <a:xfrm>
                <a:off x="3261338" y="1719425"/>
                <a:ext cx="98280" cy="131760"/>
              </a:xfrm>
              <a:prstGeom prst="rect">
                <a:avLst/>
              </a:prstGeom>
            </p:spPr>
          </p:pic>
        </mc:Fallback>
      </mc:AlternateContent>
      <mc:AlternateContent xmlns:mc="http://schemas.openxmlformats.org/markup-compatibility/2006" xmlns:p14="http://schemas.microsoft.com/office/powerpoint/2010/main">
        <mc:Choice Requires="p14">
          <p:contentPart p14:bwMode="auto" r:id="rId19">
            <p14:nvContentPartPr>
              <p14:cNvPr id="2062" name="Ink 2061">
                <a:extLst>
                  <a:ext uri="{FF2B5EF4-FFF2-40B4-BE49-F238E27FC236}">
                    <a16:creationId xmlns:a16="http://schemas.microsoft.com/office/drawing/2014/main" id="{22C98880-B518-4ABA-EDF5-8C80DC1510CD}"/>
                  </a:ext>
                </a:extLst>
              </p14:cNvPr>
              <p14:cNvContentPartPr/>
              <p14:nvPr/>
            </p14:nvContentPartPr>
            <p14:xfrm>
              <a:off x="3379058" y="1899065"/>
              <a:ext cx="54360" cy="91440"/>
            </p14:xfrm>
          </p:contentPart>
        </mc:Choice>
        <mc:Fallback xmlns="">
          <p:pic>
            <p:nvPicPr>
              <p:cNvPr id="2062" name="Ink 2061">
                <a:extLst>
                  <a:ext uri="{FF2B5EF4-FFF2-40B4-BE49-F238E27FC236}">
                    <a16:creationId xmlns:a16="http://schemas.microsoft.com/office/drawing/2014/main" id="{22C98880-B518-4ABA-EDF5-8C80DC1510CD}"/>
                  </a:ext>
                </a:extLst>
              </p:cNvPr>
              <p:cNvPicPr/>
              <p:nvPr/>
            </p:nvPicPr>
            <p:blipFill>
              <a:blip r:embed="rId20"/>
              <a:stretch>
                <a:fillRect/>
              </a:stretch>
            </p:blipFill>
            <p:spPr>
              <a:xfrm>
                <a:off x="3361058" y="1881425"/>
                <a:ext cx="90000" cy="127080"/>
              </a:xfrm>
              <a:prstGeom prst="rect">
                <a:avLst/>
              </a:prstGeom>
            </p:spPr>
          </p:pic>
        </mc:Fallback>
      </mc:AlternateContent>
      <mc:AlternateContent xmlns:mc="http://schemas.openxmlformats.org/markup-compatibility/2006" xmlns:p14="http://schemas.microsoft.com/office/powerpoint/2010/main">
        <mc:Choice Requires="p14">
          <p:contentPart p14:bwMode="auto" r:id="rId21">
            <p14:nvContentPartPr>
              <p14:cNvPr id="2063" name="Ink 2062">
                <a:extLst>
                  <a:ext uri="{FF2B5EF4-FFF2-40B4-BE49-F238E27FC236}">
                    <a16:creationId xmlns:a16="http://schemas.microsoft.com/office/drawing/2014/main" id="{A65AD2A1-A216-E37B-A48E-C5629AAF9318}"/>
                  </a:ext>
                </a:extLst>
              </p14:cNvPr>
              <p14:cNvContentPartPr/>
              <p14:nvPr/>
            </p14:nvContentPartPr>
            <p14:xfrm>
              <a:off x="3312818" y="1765865"/>
              <a:ext cx="16200" cy="46080"/>
            </p14:xfrm>
          </p:contentPart>
        </mc:Choice>
        <mc:Fallback xmlns="">
          <p:pic>
            <p:nvPicPr>
              <p:cNvPr id="2063" name="Ink 2062">
                <a:extLst>
                  <a:ext uri="{FF2B5EF4-FFF2-40B4-BE49-F238E27FC236}">
                    <a16:creationId xmlns:a16="http://schemas.microsoft.com/office/drawing/2014/main" id="{A65AD2A1-A216-E37B-A48E-C5629AAF9318}"/>
                  </a:ext>
                </a:extLst>
              </p:cNvPr>
              <p:cNvPicPr/>
              <p:nvPr/>
            </p:nvPicPr>
            <p:blipFill>
              <a:blip r:embed="rId22"/>
              <a:stretch>
                <a:fillRect/>
              </a:stretch>
            </p:blipFill>
            <p:spPr>
              <a:xfrm>
                <a:off x="3295178" y="1748225"/>
                <a:ext cx="51840" cy="81720"/>
              </a:xfrm>
              <a:prstGeom prst="rect">
                <a:avLst/>
              </a:prstGeom>
            </p:spPr>
          </p:pic>
        </mc:Fallback>
      </mc:AlternateContent>
      <mc:AlternateContent xmlns:mc="http://schemas.openxmlformats.org/markup-compatibility/2006" xmlns:p14="http://schemas.microsoft.com/office/powerpoint/2010/main">
        <mc:Choice Requires="p14">
          <p:contentPart p14:bwMode="auto" r:id="rId23">
            <p14:nvContentPartPr>
              <p14:cNvPr id="2064" name="Ink 2063">
                <a:extLst>
                  <a:ext uri="{FF2B5EF4-FFF2-40B4-BE49-F238E27FC236}">
                    <a16:creationId xmlns:a16="http://schemas.microsoft.com/office/drawing/2014/main" id="{01936407-5B55-6200-989F-016CF5ABF5AE}"/>
                  </a:ext>
                </a:extLst>
              </p14:cNvPr>
              <p14:cNvContentPartPr/>
              <p14:nvPr/>
            </p14:nvContentPartPr>
            <p14:xfrm>
              <a:off x="1745018" y="1728785"/>
              <a:ext cx="29880" cy="21240"/>
            </p14:xfrm>
          </p:contentPart>
        </mc:Choice>
        <mc:Fallback xmlns="">
          <p:pic>
            <p:nvPicPr>
              <p:cNvPr id="2064" name="Ink 2063">
                <a:extLst>
                  <a:ext uri="{FF2B5EF4-FFF2-40B4-BE49-F238E27FC236}">
                    <a16:creationId xmlns:a16="http://schemas.microsoft.com/office/drawing/2014/main" id="{01936407-5B55-6200-989F-016CF5ABF5AE}"/>
                  </a:ext>
                </a:extLst>
              </p:cNvPr>
              <p:cNvPicPr/>
              <p:nvPr/>
            </p:nvPicPr>
            <p:blipFill>
              <a:blip r:embed="rId24"/>
              <a:stretch>
                <a:fillRect/>
              </a:stretch>
            </p:blipFill>
            <p:spPr>
              <a:xfrm>
                <a:off x="1727018" y="1711145"/>
                <a:ext cx="65520" cy="56880"/>
              </a:xfrm>
              <a:prstGeom prst="rect">
                <a:avLst/>
              </a:prstGeom>
            </p:spPr>
          </p:pic>
        </mc:Fallback>
      </mc:AlternateContent>
      <mc:AlternateContent xmlns:mc="http://schemas.openxmlformats.org/markup-compatibility/2006" xmlns:p14="http://schemas.microsoft.com/office/powerpoint/2010/main">
        <mc:Choice Requires="p14">
          <p:contentPart p14:bwMode="auto" r:id="rId25">
            <p14:nvContentPartPr>
              <p14:cNvPr id="2065" name="Ink 2064">
                <a:extLst>
                  <a:ext uri="{FF2B5EF4-FFF2-40B4-BE49-F238E27FC236}">
                    <a16:creationId xmlns:a16="http://schemas.microsoft.com/office/drawing/2014/main" id="{EAE8DDC3-FA74-BD10-BA01-5A9B28B7307F}"/>
                  </a:ext>
                </a:extLst>
              </p14:cNvPr>
              <p14:cNvContentPartPr/>
              <p14:nvPr/>
            </p14:nvContentPartPr>
            <p14:xfrm>
              <a:off x="1699658" y="1608185"/>
              <a:ext cx="360" cy="20520"/>
            </p14:xfrm>
          </p:contentPart>
        </mc:Choice>
        <mc:Fallback xmlns="">
          <p:pic>
            <p:nvPicPr>
              <p:cNvPr id="2065" name="Ink 2064">
                <a:extLst>
                  <a:ext uri="{FF2B5EF4-FFF2-40B4-BE49-F238E27FC236}">
                    <a16:creationId xmlns:a16="http://schemas.microsoft.com/office/drawing/2014/main" id="{EAE8DDC3-FA74-BD10-BA01-5A9B28B7307F}"/>
                  </a:ext>
                </a:extLst>
              </p:cNvPr>
              <p:cNvPicPr/>
              <p:nvPr/>
            </p:nvPicPr>
            <p:blipFill>
              <a:blip r:embed="rId26"/>
              <a:stretch>
                <a:fillRect/>
              </a:stretch>
            </p:blipFill>
            <p:spPr>
              <a:xfrm>
                <a:off x="1682018" y="1590545"/>
                <a:ext cx="36000" cy="56160"/>
              </a:xfrm>
              <a:prstGeom prst="rect">
                <a:avLst/>
              </a:prstGeom>
            </p:spPr>
          </p:pic>
        </mc:Fallback>
      </mc:AlternateContent>
      <mc:AlternateContent xmlns:mc="http://schemas.openxmlformats.org/markup-compatibility/2006" xmlns:p14="http://schemas.microsoft.com/office/powerpoint/2010/main">
        <mc:Choice Requires="p14">
          <p:contentPart p14:bwMode="auto" r:id="rId27">
            <p14:nvContentPartPr>
              <p14:cNvPr id="2066" name="Ink 2065">
                <a:extLst>
                  <a:ext uri="{FF2B5EF4-FFF2-40B4-BE49-F238E27FC236}">
                    <a16:creationId xmlns:a16="http://schemas.microsoft.com/office/drawing/2014/main" id="{56422F0A-FA71-8860-5E19-289938C2840E}"/>
                  </a:ext>
                </a:extLst>
              </p14:cNvPr>
              <p14:cNvContentPartPr/>
              <p14:nvPr/>
            </p14:nvContentPartPr>
            <p14:xfrm>
              <a:off x="1719458" y="1592705"/>
              <a:ext cx="14040" cy="49320"/>
            </p14:xfrm>
          </p:contentPart>
        </mc:Choice>
        <mc:Fallback xmlns="">
          <p:pic>
            <p:nvPicPr>
              <p:cNvPr id="2066" name="Ink 2065">
                <a:extLst>
                  <a:ext uri="{FF2B5EF4-FFF2-40B4-BE49-F238E27FC236}">
                    <a16:creationId xmlns:a16="http://schemas.microsoft.com/office/drawing/2014/main" id="{56422F0A-FA71-8860-5E19-289938C2840E}"/>
                  </a:ext>
                </a:extLst>
              </p:cNvPr>
              <p:cNvPicPr/>
              <p:nvPr/>
            </p:nvPicPr>
            <p:blipFill>
              <a:blip r:embed="rId28"/>
              <a:stretch>
                <a:fillRect/>
              </a:stretch>
            </p:blipFill>
            <p:spPr>
              <a:xfrm>
                <a:off x="1701458" y="1574705"/>
                <a:ext cx="49680" cy="84960"/>
              </a:xfrm>
              <a:prstGeom prst="rect">
                <a:avLst/>
              </a:prstGeom>
            </p:spPr>
          </p:pic>
        </mc:Fallback>
      </mc:AlternateContent>
      <p:pic>
        <p:nvPicPr>
          <p:cNvPr id="4" name="Picture 3">
            <a:extLst>
              <a:ext uri="{FF2B5EF4-FFF2-40B4-BE49-F238E27FC236}">
                <a16:creationId xmlns:a16="http://schemas.microsoft.com/office/drawing/2014/main" id="{5A1BD09C-382A-57BD-3BC1-0D1E4C496EC5}"/>
              </a:ext>
            </a:extLst>
          </p:cNvPr>
          <p:cNvPicPr>
            <a:picLocks noChangeAspect="1"/>
          </p:cNvPicPr>
          <p:nvPr/>
        </p:nvPicPr>
        <p:blipFill>
          <a:blip r:embed="rId29"/>
          <a:stretch>
            <a:fillRect/>
          </a:stretch>
        </p:blipFill>
        <p:spPr>
          <a:xfrm>
            <a:off x="612000" y="900000"/>
            <a:ext cx="7758476" cy="5296595"/>
          </a:xfrm>
          <a:prstGeom prst="rect">
            <a:avLst/>
          </a:prstGeom>
        </p:spPr>
      </p:pic>
    </p:spTree>
    <p:extLst>
      <p:ext uri="{BB962C8B-B14F-4D97-AF65-F5344CB8AC3E}">
        <p14:creationId xmlns:p14="http://schemas.microsoft.com/office/powerpoint/2010/main" val="11898575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BF5476-D2A4-73B0-C779-946C10C8A441}"/>
              </a:ext>
            </a:extLst>
          </p:cNvPr>
          <p:cNvSpPr>
            <a:spLocks noGrp="1"/>
          </p:cNvSpPr>
          <p:nvPr>
            <p:ph type="title"/>
          </p:nvPr>
        </p:nvSpPr>
        <p:spPr/>
        <p:txBody>
          <a:bodyPr/>
          <a:lstStyle/>
          <a:p>
            <a:r>
              <a:rPr lang="en-US" dirty="0"/>
              <a:t>FNAL provides</a:t>
            </a:r>
          </a:p>
        </p:txBody>
      </p:sp>
      <p:sp>
        <p:nvSpPr>
          <p:cNvPr id="4" name="Footer Placeholder 3">
            <a:extLst>
              <a:ext uri="{FF2B5EF4-FFF2-40B4-BE49-F238E27FC236}">
                <a16:creationId xmlns:a16="http://schemas.microsoft.com/office/drawing/2014/main" id="{8080F8A9-93C0-029C-AFDD-1F89BD746378}"/>
              </a:ext>
            </a:extLst>
          </p:cNvPr>
          <p:cNvSpPr>
            <a:spLocks noGrp="1"/>
          </p:cNvSpPr>
          <p:nvPr>
            <p:ph type="ftr" sz="quarter" idx="3"/>
          </p:nvPr>
        </p:nvSpPr>
        <p:spPr/>
        <p:txBody>
          <a:bodyPr/>
          <a:lstStyle/>
          <a:p>
            <a:r>
              <a:rPr lang="en-US"/>
              <a:t>September 24th, 2024</a:t>
            </a:r>
            <a:endParaRPr lang="en-GB" dirty="0"/>
          </a:p>
        </p:txBody>
      </p:sp>
      <p:graphicFrame>
        <p:nvGraphicFramePr>
          <p:cNvPr id="5" name="Table 4">
            <a:extLst>
              <a:ext uri="{FF2B5EF4-FFF2-40B4-BE49-F238E27FC236}">
                <a16:creationId xmlns:a16="http://schemas.microsoft.com/office/drawing/2014/main" id="{5ACDDEAB-4C1D-C321-3F3E-0781B9D8A6EF}"/>
              </a:ext>
            </a:extLst>
          </p:cNvPr>
          <p:cNvGraphicFramePr>
            <a:graphicFrameLocks noGrp="1"/>
          </p:cNvGraphicFramePr>
          <p:nvPr>
            <p:extLst>
              <p:ext uri="{D42A27DB-BD31-4B8C-83A1-F6EECF244321}">
                <p14:modId xmlns:p14="http://schemas.microsoft.com/office/powerpoint/2010/main" val="3594373713"/>
              </p:ext>
            </p:extLst>
          </p:nvPr>
        </p:nvGraphicFramePr>
        <p:xfrm>
          <a:off x="899592" y="1556792"/>
          <a:ext cx="6696745" cy="3456384"/>
        </p:xfrm>
        <a:graphic>
          <a:graphicData uri="http://schemas.openxmlformats.org/drawingml/2006/table">
            <a:tbl>
              <a:tblPr firstRow="1" firstCol="1" bandRow="1">
                <a:tableStyleId>{5C22544A-7EE6-4342-B048-85BDC9FD1C3A}</a:tableStyleId>
              </a:tblPr>
              <a:tblGrid>
                <a:gridCol w="3976731">
                  <a:extLst>
                    <a:ext uri="{9D8B030D-6E8A-4147-A177-3AD203B41FA5}">
                      <a16:colId xmlns:a16="http://schemas.microsoft.com/office/drawing/2014/main" val="3173011671"/>
                    </a:ext>
                  </a:extLst>
                </a:gridCol>
                <a:gridCol w="367401">
                  <a:extLst>
                    <a:ext uri="{9D8B030D-6E8A-4147-A177-3AD203B41FA5}">
                      <a16:colId xmlns:a16="http://schemas.microsoft.com/office/drawing/2014/main" val="617669473"/>
                    </a:ext>
                  </a:extLst>
                </a:gridCol>
                <a:gridCol w="1178449">
                  <a:extLst>
                    <a:ext uri="{9D8B030D-6E8A-4147-A177-3AD203B41FA5}">
                      <a16:colId xmlns:a16="http://schemas.microsoft.com/office/drawing/2014/main" val="315295710"/>
                    </a:ext>
                  </a:extLst>
                </a:gridCol>
                <a:gridCol w="1174164">
                  <a:extLst>
                    <a:ext uri="{9D8B030D-6E8A-4147-A177-3AD203B41FA5}">
                      <a16:colId xmlns:a16="http://schemas.microsoft.com/office/drawing/2014/main" val="2956375113"/>
                    </a:ext>
                  </a:extLst>
                </a:gridCol>
              </a:tblGrid>
              <a:tr h="535496">
                <a:tc>
                  <a:txBody>
                    <a:bodyPr/>
                    <a:lstStyle/>
                    <a:p>
                      <a:pPr marL="0" marR="0" algn="r">
                        <a:spcBef>
                          <a:spcPts val="200"/>
                        </a:spcBef>
                        <a:spcAft>
                          <a:spcPts val="0"/>
                        </a:spcAft>
                      </a:pPr>
                      <a:r>
                        <a:rPr lang="en-US" sz="2000" dirty="0">
                          <a:effectLst/>
                        </a:rPr>
                        <a:t>Cryo-Assembly Magnet:</a:t>
                      </a:r>
                      <a:endParaRPr lang="en-US" sz="2000" dirty="0">
                        <a:effectLst/>
                        <a:latin typeface="Times New Roman" panose="02020603050405020304" pitchFamily="18" charset="0"/>
                        <a:ea typeface="Times New Roman" panose="02020603050405020304" pitchFamily="18" charset="0"/>
                      </a:endParaRPr>
                    </a:p>
                  </a:txBody>
                  <a:tcPr marL="68580" marR="68580" marT="0" marB="0" anchor="b"/>
                </a:tc>
                <a:tc>
                  <a:txBody>
                    <a:bodyPr/>
                    <a:lstStyle/>
                    <a:p>
                      <a:endParaRPr lang="en-US" sz="2000">
                        <a:effectLst/>
                        <a:latin typeface="Times New Roman" panose="02020603050405020304" pitchFamily="18" charset="0"/>
                      </a:endParaRPr>
                    </a:p>
                  </a:txBody>
                  <a:tcPr marL="68580" marR="68580" marT="0" marB="0" anchor="b"/>
                </a:tc>
                <a:tc>
                  <a:txBody>
                    <a:bodyPr/>
                    <a:lstStyle/>
                    <a:p>
                      <a:pPr marL="0" marR="0" algn="ctr">
                        <a:spcBef>
                          <a:spcPts val="200"/>
                        </a:spcBef>
                        <a:spcAft>
                          <a:spcPts val="0"/>
                        </a:spcAft>
                      </a:pPr>
                      <a:r>
                        <a:rPr lang="en-US" sz="2000">
                          <a:effectLst/>
                        </a:rPr>
                        <a:t>A04</a:t>
                      </a:r>
                      <a:endParaRPr lang="en-US" sz="20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marL="0" marR="0" algn="ctr">
                        <a:spcBef>
                          <a:spcPts val="200"/>
                        </a:spcBef>
                        <a:spcAft>
                          <a:spcPts val="0"/>
                        </a:spcAft>
                      </a:pPr>
                      <a:r>
                        <a:rPr lang="en-US" sz="2000">
                          <a:effectLst/>
                        </a:rPr>
                        <a:t>A03</a:t>
                      </a:r>
                      <a:endParaRPr lang="en-US" sz="2000">
                        <a:effectLst/>
                        <a:latin typeface="Times New Roman" panose="02020603050405020304" pitchFamily="18" charset="0"/>
                        <a:ea typeface="Times New Roman" panose="02020603050405020304" pitchFamily="18" charset="0"/>
                      </a:endParaRPr>
                    </a:p>
                  </a:txBody>
                  <a:tcPr marL="68580" marR="68580" marT="0" marB="0" anchor="b"/>
                </a:tc>
                <a:extLst>
                  <a:ext uri="{0D108BD9-81ED-4DB2-BD59-A6C34878D82A}">
                    <a16:rowId xmlns:a16="http://schemas.microsoft.com/office/drawing/2014/main" val="1289465602"/>
                  </a:ext>
                </a:extLst>
              </a:tr>
              <a:tr h="973629">
                <a:tc>
                  <a:txBody>
                    <a:bodyPr/>
                    <a:lstStyle/>
                    <a:p>
                      <a:pPr marL="0" marR="0" algn="r">
                        <a:spcBef>
                          <a:spcPts val="200"/>
                        </a:spcBef>
                        <a:spcAft>
                          <a:spcPts val="0"/>
                        </a:spcAft>
                      </a:pPr>
                      <a:r>
                        <a:rPr lang="en-US" sz="2000" dirty="0">
                          <a:effectLst/>
                        </a:rPr>
                        <a:t>Integral </a:t>
                      </a:r>
                      <a:r>
                        <a:rPr lang="en-US" sz="2000" dirty="0" err="1">
                          <a:effectLst/>
                        </a:rPr>
                        <a:t>Gdl</a:t>
                      </a:r>
                      <a:r>
                        <a:rPr lang="en-US" sz="2000" dirty="0">
                          <a:effectLst/>
                        </a:rPr>
                        <a:t> (T):</a:t>
                      </a:r>
                      <a:endParaRPr lang="en-US" sz="2000" dirty="0">
                        <a:effectLst/>
                        <a:latin typeface="Times New Roman" panose="02020603050405020304" pitchFamily="18" charset="0"/>
                        <a:ea typeface="Times New Roman" panose="02020603050405020304" pitchFamily="18" charset="0"/>
                      </a:endParaRPr>
                    </a:p>
                  </a:txBody>
                  <a:tcPr marL="68580" marR="68580" marT="0" marB="0" anchor="b"/>
                </a:tc>
                <a:tc>
                  <a:txBody>
                    <a:bodyPr/>
                    <a:lstStyle/>
                    <a:p>
                      <a:endParaRPr lang="en-US" sz="2000">
                        <a:effectLst/>
                        <a:latin typeface="Times New Roman" panose="02020603050405020304" pitchFamily="18" charset="0"/>
                      </a:endParaRPr>
                    </a:p>
                  </a:txBody>
                  <a:tcPr marL="68580" marR="68580" marT="0" marB="0" anchor="b"/>
                </a:tc>
                <a:tc>
                  <a:txBody>
                    <a:bodyPr/>
                    <a:lstStyle/>
                    <a:p>
                      <a:pPr marL="0" marR="0" algn="ctr">
                        <a:spcBef>
                          <a:spcPts val="200"/>
                        </a:spcBef>
                        <a:spcAft>
                          <a:spcPts val="0"/>
                        </a:spcAft>
                      </a:pPr>
                      <a:r>
                        <a:rPr lang="en-US" sz="2000">
                          <a:effectLst/>
                        </a:rPr>
                        <a:t>559.95</a:t>
                      </a:r>
                      <a:endParaRPr lang="en-US" sz="20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marL="0" marR="0" algn="ctr">
                        <a:spcBef>
                          <a:spcPts val="200"/>
                        </a:spcBef>
                        <a:spcAft>
                          <a:spcPts val="0"/>
                        </a:spcAft>
                      </a:pPr>
                      <a:r>
                        <a:rPr lang="en-US" sz="2000">
                          <a:effectLst/>
                        </a:rPr>
                        <a:t>559.70</a:t>
                      </a:r>
                      <a:endParaRPr lang="en-US" sz="2000">
                        <a:effectLst/>
                        <a:latin typeface="Times New Roman" panose="02020603050405020304" pitchFamily="18" charset="0"/>
                        <a:ea typeface="Times New Roman" panose="02020603050405020304" pitchFamily="18" charset="0"/>
                      </a:endParaRPr>
                    </a:p>
                  </a:txBody>
                  <a:tcPr marL="68580" marR="68580" marT="0" marB="0" anchor="b"/>
                </a:tc>
                <a:extLst>
                  <a:ext uri="{0D108BD9-81ED-4DB2-BD59-A6C34878D82A}">
                    <a16:rowId xmlns:a16="http://schemas.microsoft.com/office/drawing/2014/main" val="1566500300"/>
                  </a:ext>
                </a:extLst>
              </a:tr>
              <a:tr h="486815">
                <a:tc>
                  <a:txBody>
                    <a:bodyPr/>
                    <a:lstStyle/>
                    <a:p>
                      <a:pPr marL="0" marR="0" algn="r">
                        <a:spcBef>
                          <a:spcPts val="200"/>
                        </a:spcBef>
                        <a:spcAft>
                          <a:spcPts val="0"/>
                        </a:spcAft>
                      </a:pPr>
                      <a:r>
                        <a:rPr lang="en-US" sz="2000" dirty="0">
                          <a:effectLst/>
                        </a:rPr>
                        <a:t>Magnetic length (m):</a:t>
                      </a:r>
                      <a:endParaRPr lang="en-US" sz="2000" dirty="0">
                        <a:effectLst/>
                        <a:latin typeface="Times New Roman" panose="02020603050405020304" pitchFamily="18" charset="0"/>
                        <a:ea typeface="Times New Roman" panose="02020603050405020304" pitchFamily="18" charset="0"/>
                      </a:endParaRPr>
                    </a:p>
                  </a:txBody>
                  <a:tcPr marL="68580" marR="68580" marT="0" marB="0" anchor="b"/>
                </a:tc>
                <a:tc>
                  <a:txBody>
                    <a:bodyPr/>
                    <a:lstStyle/>
                    <a:p>
                      <a:endParaRPr lang="en-US" sz="2000" dirty="0">
                        <a:effectLst/>
                        <a:latin typeface="Times New Roman" panose="02020603050405020304" pitchFamily="18" charset="0"/>
                      </a:endParaRPr>
                    </a:p>
                  </a:txBody>
                  <a:tcPr marL="68580" marR="68580" marT="0" marB="0" anchor="b"/>
                </a:tc>
                <a:tc>
                  <a:txBody>
                    <a:bodyPr/>
                    <a:lstStyle/>
                    <a:p>
                      <a:pPr marL="0" marR="0" algn="ctr">
                        <a:spcBef>
                          <a:spcPts val="200"/>
                        </a:spcBef>
                        <a:spcAft>
                          <a:spcPts val="0"/>
                        </a:spcAft>
                      </a:pPr>
                      <a:r>
                        <a:rPr lang="en-US" sz="2000">
                          <a:effectLst/>
                        </a:rPr>
                        <a:t>4.213</a:t>
                      </a:r>
                      <a:endParaRPr lang="en-US" sz="20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marL="0" marR="0" algn="ctr">
                        <a:spcBef>
                          <a:spcPts val="200"/>
                        </a:spcBef>
                        <a:spcAft>
                          <a:spcPts val="0"/>
                        </a:spcAft>
                      </a:pPr>
                      <a:r>
                        <a:rPr lang="en-US" sz="2000">
                          <a:effectLst/>
                        </a:rPr>
                        <a:t>4.216</a:t>
                      </a:r>
                      <a:endParaRPr lang="en-US" sz="2000">
                        <a:effectLst/>
                        <a:latin typeface="Times New Roman" panose="02020603050405020304" pitchFamily="18" charset="0"/>
                        <a:ea typeface="Times New Roman" panose="02020603050405020304" pitchFamily="18" charset="0"/>
                      </a:endParaRPr>
                    </a:p>
                  </a:txBody>
                  <a:tcPr marL="68580" marR="68580" marT="0" marB="0" anchor="b"/>
                </a:tc>
                <a:extLst>
                  <a:ext uri="{0D108BD9-81ED-4DB2-BD59-A6C34878D82A}">
                    <a16:rowId xmlns:a16="http://schemas.microsoft.com/office/drawing/2014/main" val="2990228407"/>
                  </a:ext>
                </a:extLst>
              </a:tr>
              <a:tr h="486815">
                <a:tc>
                  <a:txBody>
                    <a:bodyPr/>
                    <a:lstStyle/>
                    <a:p>
                      <a:pPr marL="0" marR="0" algn="r">
                        <a:spcBef>
                          <a:spcPts val="200"/>
                        </a:spcBef>
                        <a:spcAft>
                          <a:spcPts val="0"/>
                        </a:spcAft>
                      </a:pPr>
                      <a:r>
                        <a:rPr lang="en-US" sz="2000">
                          <a:effectLst/>
                        </a:rPr>
                        <a:t>Body field TF (T/m/kA):</a:t>
                      </a:r>
                      <a:endParaRPr lang="en-US" sz="20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endParaRPr lang="en-US" sz="2000">
                        <a:effectLst/>
                        <a:latin typeface="Times New Roman" panose="02020603050405020304" pitchFamily="18" charset="0"/>
                      </a:endParaRPr>
                    </a:p>
                  </a:txBody>
                  <a:tcPr marL="68580" marR="68580" marT="0" marB="0" anchor="b"/>
                </a:tc>
                <a:tc>
                  <a:txBody>
                    <a:bodyPr/>
                    <a:lstStyle/>
                    <a:p>
                      <a:pPr marL="0" marR="0" algn="ctr">
                        <a:spcBef>
                          <a:spcPts val="200"/>
                        </a:spcBef>
                        <a:spcAft>
                          <a:spcPts val="0"/>
                        </a:spcAft>
                      </a:pPr>
                      <a:r>
                        <a:rPr lang="en-US" sz="2000" dirty="0">
                          <a:effectLst/>
                        </a:rPr>
                        <a:t>8.187</a:t>
                      </a:r>
                      <a:endParaRPr lang="en-US" sz="2000" dirty="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marL="0" marR="0" algn="ctr">
                        <a:spcBef>
                          <a:spcPts val="200"/>
                        </a:spcBef>
                        <a:spcAft>
                          <a:spcPts val="0"/>
                        </a:spcAft>
                      </a:pPr>
                      <a:r>
                        <a:rPr lang="en-US" sz="2000">
                          <a:effectLst/>
                        </a:rPr>
                        <a:t>8.178</a:t>
                      </a:r>
                      <a:endParaRPr lang="en-US" sz="2000">
                        <a:effectLst/>
                        <a:latin typeface="Times New Roman" panose="02020603050405020304" pitchFamily="18" charset="0"/>
                        <a:ea typeface="Times New Roman" panose="02020603050405020304" pitchFamily="18" charset="0"/>
                      </a:endParaRPr>
                    </a:p>
                  </a:txBody>
                  <a:tcPr marL="68580" marR="68580" marT="0" marB="0" anchor="b"/>
                </a:tc>
                <a:extLst>
                  <a:ext uri="{0D108BD9-81ED-4DB2-BD59-A6C34878D82A}">
                    <a16:rowId xmlns:a16="http://schemas.microsoft.com/office/drawing/2014/main" val="3133889672"/>
                  </a:ext>
                </a:extLst>
              </a:tr>
              <a:tr h="973629">
                <a:tc>
                  <a:txBody>
                    <a:bodyPr/>
                    <a:lstStyle/>
                    <a:p>
                      <a:pPr marL="0" marR="0" algn="r">
                        <a:spcBef>
                          <a:spcPts val="200"/>
                        </a:spcBef>
                        <a:spcAft>
                          <a:spcPts val="0"/>
                        </a:spcAft>
                      </a:pPr>
                      <a:r>
                        <a:rPr lang="en-US" sz="2000">
                          <a:effectLst/>
                        </a:rPr>
                        <a:t> Magnet center separation (m):</a:t>
                      </a:r>
                      <a:endParaRPr lang="en-US" sz="20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endParaRPr lang="en-US" sz="2000">
                        <a:effectLst/>
                        <a:latin typeface="Times New Roman" panose="02020603050405020304" pitchFamily="18" charset="0"/>
                      </a:endParaRPr>
                    </a:p>
                  </a:txBody>
                  <a:tcPr marL="68580" marR="68580" marT="0" marB="0" anchor="b"/>
                </a:tc>
                <a:tc gridSpan="2">
                  <a:txBody>
                    <a:bodyPr/>
                    <a:lstStyle/>
                    <a:p>
                      <a:pPr marL="0" marR="0" algn="ctr">
                        <a:spcBef>
                          <a:spcPts val="200"/>
                        </a:spcBef>
                        <a:spcAft>
                          <a:spcPts val="0"/>
                        </a:spcAft>
                      </a:pPr>
                      <a:r>
                        <a:rPr lang="en-US" sz="2000" dirty="0">
                          <a:effectLst/>
                        </a:rPr>
                        <a:t>4.7721</a:t>
                      </a:r>
                      <a:endParaRPr lang="en-US" sz="2000" dirty="0">
                        <a:effectLst/>
                        <a:latin typeface="Times New Roman" panose="02020603050405020304" pitchFamily="18" charset="0"/>
                        <a:ea typeface="Times New Roman" panose="02020603050405020304" pitchFamily="18" charset="0"/>
                      </a:endParaRPr>
                    </a:p>
                  </a:txBody>
                  <a:tcPr marL="68580" marR="68580" marT="0" marB="0" anchor="b"/>
                </a:tc>
                <a:tc hMerge="1">
                  <a:txBody>
                    <a:bodyPr/>
                    <a:lstStyle/>
                    <a:p>
                      <a:endParaRPr lang="en-US"/>
                    </a:p>
                  </a:txBody>
                  <a:tcPr/>
                </a:tc>
                <a:extLst>
                  <a:ext uri="{0D108BD9-81ED-4DB2-BD59-A6C34878D82A}">
                    <a16:rowId xmlns:a16="http://schemas.microsoft.com/office/drawing/2014/main" val="1414724375"/>
                  </a:ext>
                </a:extLst>
              </a:tr>
            </a:tbl>
          </a:graphicData>
        </a:graphic>
      </p:graphicFrame>
      <p:sp>
        <p:nvSpPr>
          <p:cNvPr id="6" name="TextBox 5">
            <a:extLst>
              <a:ext uri="{FF2B5EF4-FFF2-40B4-BE49-F238E27FC236}">
                <a16:creationId xmlns:a16="http://schemas.microsoft.com/office/drawing/2014/main" id="{FCF6C889-1576-ABB3-662F-03DBDB538796}"/>
              </a:ext>
            </a:extLst>
          </p:cNvPr>
          <p:cNvSpPr txBox="1"/>
          <p:nvPr/>
        </p:nvSpPr>
        <p:spPr>
          <a:xfrm>
            <a:off x="1691680" y="1051075"/>
            <a:ext cx="4743093" cy="646331"/>
          </a:xfrm>
          <a:prstGeom prst="rect">
            <a:avLst/>
          </a:prstGeom>
          <a:noFill/>
        </p:spPr>
        <p:txBody>
          <a:bodyPr wrap="none" rtlCol="0">
            <a:spAutoFit/>
          </a:bodyPr>
          <a:lstStyle/>
          <a:p>
            <a:r>
              <a:rPr lang="en-US" sz="1800" cap="small" dirty="0">
                <a:effectLst/>
                <a:latin typeface="Times New Roman" panose="02020603050405020304" pitchFamily="18" charset="0"/>
                <a:ea typeface="Times New Roman" panose="02020603050405020304" pitchFamily="18" charset="0"/>
              </a:rPr>
              <a:t>LQXFA01 Rotating Coil Strength Summary</a:t>
            </a:r>
            <a:endParaRPr lang="en-US" sz="1800" dirty="0">
              <a:effectLst/>
              <a:latin typeface="Times New Roman" panose="02020603050405020304" pitchFamily="18" charset="0"/>
              <a:ea typeface="Times New Roman" panose="02020603050405020304" pitchFamily="18" charset="0"/>
            </a:endParaRPr>
          </a:p>
          <a:p>
            <a:endParaRPr lang="en-US" dirty="0"/>
          </a:p>
        </p:txBody>
      </p:sp>
    </p:spTree>
    <p:extLst>
      <p:ext uri="{BB962C8B-B14F-4D97-AF65-F5344CB8AC3E}">
        <p14:creationId xmlns:p14="http://schemas.microsoft.com/office/powerpoint/2010/main" val="42175784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BF5476-D2A4-73B0-C779-946C10C8A441}"/>
              </a:ext>
            </a:extLst>
          </p:cNvPr>
          <p:cNvSpPr>
            <a:spLocks noGrp="1"/>
          </p:cNvSpPr>
          <p:nvPr>
            <p:ph type="title"/>
          </p:nvPr>
        </p:nvSpPr>
        <p:spPr/>
        <p:txBody>
          <a:bodyPr/>
          <a:lstStyle/>
          <a:p>
            <a:r>
              <a:rPr lang="en-US" dirty="0"/>
              <a:t>FNAL provides</a:t>
            </a:r>
          </a:p>
        </p:txBody>
      </p:sp>
      <p:sp>
        <p:nvSpPr>
          <p:cNvPr id="4" name="Footer Placeholder 3">
            <a:extLst>
              <a:ext uri="{FF2B5EF4-FFF2-40B4-BE49-F238E27FC236}">
                <a16:creationId xmlns:a16="http://schemas.microsoft.com/office/drawing/2014/main" id="{8080F8A9-93C0-029C-AFDD-1F89BD746378}"/>
              </a:ext>
            </a:extLst>
          </p:cNvPr>
          <p:cNvSpPr>
            <a:spLocks noGrp="1"/>
          </p:cNvSpPr>
          <p:nvPr>
            <p:ph type="ftr" sz="quarter" idx="3"/>
          </p:nvPr>
        </p:nvSpPr>
        <p:spPr/>
        <p:txBody>
          <a:bodyPr/>
          <a:lstStyle/>
          <a:p>
            <a:r>
              <a:rPr lang="en-US"/>
              <a:t>September 24th, 2024</a:t>
            </a:r>
            <a:endParaRPr lang="en-GB" dirty="0"/>
          </a:p>
        </p:txBody>
      </p:sp>
      <p:pic>
        <p:nvPicPr>
          <p:cNvPr id="5" name="Picture 4" descr="A graph of a graph&#10;&#10;Description automatically generated with medium confidence">
            <a:extLst>
              <a:ext uri="{FF2B5EF4-FFF2-40B4-BE49-F238E27FC236}">
                <a16:creationId xmlns:a16="http://schemas.microsoft.com/office/drawing/2014/main" id="{94D41A3B-460A-5418-DF25-17B80F9CED56}"/>
              </a:ext>
            </a:extLst>
          </p:cNvPr>
          <p:cNvPicPr>
            <a:picLocks noChangeAspect="1"/>
          </p:cNvPicPr>
          <p:nvPr/>
        </p:nvPicPr>
        <p:blipFill>
          <a:blip r:embed="rId2"/>
          <a:stretch>
            <a:fillRect/>
          </a:stretch>
        </p:blipFill>
        <p:spPr>
          <a:xfrm>
            <a:off x="754727" y="900000"/>
            <a:ext cx="7947451" cy="5265304"/>
          </a:xfrm>
          <a:prstGeom prst="rect">
            <a:avLst/>
          </a:prstGeom>
        </p:spPr>
      </p:pic>
    </p:spTree>
    <p:extLst>
      <p:ext uri="{BB962C8B-B14F-4D97-AF65-F5344CB8AC3E}">
        <p14:creationId xmlns:p14="http://schemas.microsoft.com/office/powerpoint/2010/main" val="16666619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BF5476-D2A4-73B0-C779-946C10C8A441}"/>
              </a:ext>
            </a:extLst>
          </p:cNvPr>
          <p:cNvSpPr>
            <a:spLocks noGrp="1"/>
          </p:cNvSpPr>
          <p:nvPr>
            <p:ph type="title"/>
          </p:nvPr>
        </p:nvSpPr>
        <p:spPr/>
        <p:txBody>
          <a:bodyPr/>
          <a:lstStyle/>
          <a:p>
            <a:r>
              <a:rPr lang="en-US" dirty="0"/>
              <a:t>FNAL cold vs LBNL warm</a:t>
            </a:r>
          </a:p>
        </p:txBody>
      </p:sp>
      <p:sp>
        <p:nvSpPr>
          <p:cNvPr id="4" name="Footer Placeholder 3">
            <a:extLst>
              <a:ext uri="{FF2B5EF4-FFF2-40B4-BE49-F238E27FC236}">
                <a16:creationId xmlns:a16="http://schemas.microsoft.com/office/drawing/2014/main" id="{8080F8A9-93C0-029C-AFDD-1F89BD746378}"/>
              </a:ext>
            </a:extLst>
          </p:cNvPr>
          <p:cNvSpPr>
            <a:spLocks noGrp="1"/>
          </p:cNvSpPr>
          <p:nvPr>
            <p:ph type="ftr" sz="quarter" idx="3"/>
          </p:nvPr>
        </p:nvSpPr>
        <p:spPr/>
        <p:txBody>
          <a:bodyPr/>
          <a:lstStyle/>
          <a:p>
            <a:r>
              <a:rPr lang="en-US"/>
              <a:t>September 24th, 2024</a:t>
            </a:r>
            <a:endParaRPr lang="en-GB" dirty="0"/>
          </a:p>
        </p:txBody>
      </p:sp>
      <p:pic>
        <p:nvPicPr>
          <p:cNvPr id="2050" name="Picture 1">
            <a:extLst>
              <a:ext uri="{FF2B5EF4-FFF2-40B4-BE49-F238E27FC236}">
                <a16:creationId xmlns:a16="http://schemas.microsoft.com/office/drawing/2014/main" id="{96045BA1-5AC3-9C5F-289F-71F2FCB5279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12025" y="1240896"/>
            <a:ext cx="7419975" cy="4781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862939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BF5476-D2A4-73B0-C779-946C10C8A441}"/>
              </a:ext>
            </a:extLst>
          </p:cNvPr>
          <p:cNvSpPr>
            <a:spLocks noGrp="1"/>
          </p:cNvSpPr>
          <p:nvPr>
            <p:ph type="title"/>
          </p:nvPr>
        </p:nvSpPr>
        <p:spPr/>
        <p:txBody>
          <a:bodyPr/>
          <a:lstStyle/>
          <a:p>
            <a:r>
              <a:rPr lang="en-US" dirty="0"/>
              <a:t>FNAL provides</a:t>
            </a:r>
          </a:p>
        </p:txBody>
      </p:sp>
      <p:sp>
        <p:nvSpPr>
          <p:cNvPr id="4" name="Footer Placeholder 3">
            <a:extLst>
              <a:ext uri="{FF2B5EF4-FFF2-40B4-BE49-F238E27FC236}">
                <a16:creationId xmlns:a16="http://schemas.microsoft.com/office/drawing/2014/main" id="{8080F8A9-93C0-029C-AFDD-1F89BD746378}"/>
              </a:ext>
            </a:extLst>
          </p:cNvPr>
          <p:cNvSpPr>
            <a:spLocks noGrp="1"/>
          </p:cNvSpPr>
          <p:nvPr>
            <p:ph type="ftr" sz="quarter" idx="3"/>
          </p:nvPr>
        </p:nvSpPr>
        <p:spPr/>
        <p:txBody>
          <a:bodyPr/>
          <a:lstStyle/>
          <a:p>
            <a:r>
              <a:rPr lang="en-US"/>
              <a:t>September 24th, 2024</a:t>
            </a:r>
            <a:endParaRPr lang="en-GB" dirty="0"/>
          </a:p>
        </p:txBody>
      </p:sp>
      <p:pic>
        <p:nvPicPr>
          <p:cNvPr id="5" name="Picture 4" descr="A graph of a laser tracker&#10;&#10;Description automatically generated">
            <a:extLst>
              <a:ext uri="{FF2B5EF4-FFF2-40B4-BE49-F238E27FC236}">
                <a16:creationId xmlns:a16="http://schemas.microsoft.com/office/drawing/2014/main" id="{B59B155F-E013-2DAB-3D80-B2373622C709}"/>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1109572" y="900000"/>
            <a:ext cx="7208674" cy="5265304"/>
          </a:xfrm>
          <a:prstGeom prst="rect">
            <a:avLst/>
          </a:prstGeom>
        </p:spPr>
      </p:pic>
    </p:spTree>
    <p:extLst>
      <p:ext uri="{BB962C8B-B14F-4D97-AF65-F5344CB8AC3E}">
        <p14:creationId xmlns:p14="http://schemas.microsoft.com/office/powerpoint/2010/main" val="22833021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2BADE0-2709-8583-9800-E520487E43A7}"/>
              </a:ext>
            </a:extLst>
          </p:cNvPr>
          <p:cNvSpPr>
            <a:spLocks noGrp="1"/>
          </p:cNvSpPr>
          <p:nvPr>
            <p:ph type="title"/>
          </p:nvPr>
        </p:nvSpPr>
        <p:spPr/>
        <p:txBody>
          <a:bodyPr/>
          <a:lstStyle/>
          <a:p>
            <a:r>
              <a:rPr lang="en-US" dirty="0"/>
              <a:t>Conclusions</a:t>
            </a:r>
          </a:p>
        </p:txBody>
      </p:sp>
      <p:sp>
        <p:nvSpPr>
          <p:cNvPr id="3" name="Content Placeholder 2">
            <a:extLst>
              <a:ext uri="{FF2B5EF4-FFF2-40B4-BE49-F238E27FC236}">
                <a16:creationId xmlns:a16="http://schemas.microsoft.com/office/drawing/2014/main" id="{DCBD008E-E2E7-C296-8415-593D3D1367B8}"/>
              </a:ext>
            </a:extLst>
          </p:cNvPr>
          <p:cNvSpPr>
            <a:spLocks noGrp="1"/>
          </p:cNvSpPr>
          <p:nvPr>
            <p:ph idx="1"/>
          </p:nvPr>
        </p:nvSpPr>
        <p:spPr/>
        <p:txBody>
          <a:bodyPr>
            <a:normAutofit fontScale="92500" lnSpcReduction="20000"/>
          </a:bodyPr>
          <a:lstStyle/>
          <a:p>
            <a:r>
              <a:rPr lang="en-US" dirty="0"/>
              <a:t>BNL and FNAL measurements results show very reasonable agreement with each other </a:t>
            </a:r>
          </a:p>
          <a:p>
            <a:pPr lvl="1"/>
            <a:r>
              <a:rPr lang="en-US" dirty="0"/>
              <a:t>The difference except for b6 of MQXFA03 value are within one unit</a:t>
            </a:r>
          </a:p>
          <a:p>
            <a:r>
              <a:rPr lang="en-US" dirty="0"/>
              <a:t>CERN results a bit scatter, but those results are preliminary</a:t>
            </a:r>
          </a:p>
          <a:p>
            <a:r>
              <a:rPr lang="en-US" dirty="0"/>
              <a:t>Several of the FNAL MM are not done at BNL</a:t>
            </a:r>
          </a:p>
          <a:p>
            <a:r>
              <a:rPr lang="en-US" dirty="0"/>
              <a:t>These results show that FNAL MM results are in good agreement with BNL results, and they are sufficient to fulfill the acceptance criteria with a high confidence level, however minimum MM at BNL would help to assure that the magnets are meeting the acceptance criteria prior to installing them into the CM as shown in the previous presentation</a:t>
            </a:r>
          </a:p>
          <a:p>
            <a:pPr marL="0" indent="0">
              <a:buNone/>
            </a:pPr>
            <a:endParaRPr lang="en-US" dirty="0"/>
          </a:p>
        </p:txBody>
      </p:sp>
      <p:sp>
        <p:nvSpPr>
          <p:cNvPr id="4" name="Footer Placeholder 3">
            <a:extLst>
              <a:ext uri="{FF2B5EF4-FFF2-40B4-BE49-F238E27FC236}">
                <a16:creationId xmlns:a16="http://schemas.microsoft.com/office/drawing/2014/main" id="{0977C7A0-66AA-9D4C-5177-2CAEBD50A5CE}"/>
              </a:ext>
            </a:extLst>
          </p:cNvPr>
          <p:cNvSpPr>
            <a:spLocks noGrp="1"/>
          </p:cNvSpPr>
          <p:nvPr>
            <p:ph type="ftr" sz="quarter" idx="3"/>
          </p:nvPr>
        </p:nvSpPr>
        <p:spPr/>
        <p:txBody>
          <a:bodyPr/>
          <a:lstStyle/>
          <a:p>
            <a:r>
              <a:rPr lang="en-US"/>
              <a:t>September 24th, 2024</a:t>
            </a:r>
            <a:endParaRPr lang="en-GB" dirty="0"/>
          </a:p>
        </p:txBody>
      </p:sp>
    </p:spTree>
    <p:extLst>
      <p:ext uri="{BB962C8B-B14F-4D97-AF65-F5344CB8AC3E}">
        <p14:creationId xmlns:p14="http://schemas.microsoft.com/office/powerpoint/2010/main" val="1391215713"/>
      </p:ext>
    </p:extLst>
  </p:cSld>
  <p:clrMapOvr>
    <a:masterClrMapping/>
  </p:clrMapOvr>
</p:sld>
</file>

<file path=ppt/theme/theme1.xml><?xml version="1.0" encoding="utf-8"?>
<a:theme xmlns:a="http://schemas.openxmlformats.org/drawingml/2006/main" name="Thème Office">
  <a:themeElements>
    <a:clrScheme name="HiLumi">
      <a:dk1>
        <a:sysClr val="windowText" lastClr="000000"/>
      </a:dk1>
      <a:lt1>
        <a:sysClr val="window" lastClr="FFFFFF"/>
      </a:lt1>
      <a:dk2>
        <a:srgbClr val="005F8C"/>
      </a:dk2>
      <a:lt2>
        <a:srgbClr val="0093BE"/>
      </a:lt2>
      <a:accent1>
        <a:srgbClr val="64BCD9"/>
      </a:accent1>
      <a:accent2>
        <a:srgbClr val="700A00"/>
      </a:accent2>
      <a:accent3>
        <a:srgbClr val="CA1100"/>
      </a:accent3>
      <a:accent4>
        <a:srgbClr val="E65346"/>
      </a:accent4>
      <a:accent5>
        <a:srgbClr val="5A5A5A"/>
      </a:accent5>
      <a:accent6>
        <a:srgbClr val="FB963C"/>
      </a:accent6>
      <a:hlink>
        <a:srgbClr val="0093BE"/>
      </a:hlink>
      <a:folHlink>
        <a:srgbClr val="6E6E6E"/>
      </a:folHlink>
    </a:clrScheme>
    <a:fontScheme name="Office Classique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689ABA85A245EC45AA49FA36F10E0232" ma:contentTypeVersion="2" ma:contentTypeDescription="Create a new document." ma:contentTypeScope="" ma:versionID="adcd0aad5aed504a8f0da929d2112ad6">
  <xsd:schema xmlns:xsd="http://www.w3.org/2001/XMLSchema" xmlns:xs="http://www.w3.org/2001/XMLSchema" xmlns:p="http://schemas.microsoft.com/office/2006/metadata/properties" xmlns:ns2="8946e33d-fd2f-4ae4-8ee9-d90c129cdf9e" targetNamespace="http://schemas.microsoft.com/office/2006/metadata/properties" ma:root="true" ma:fieldsID="8f86ca1f070cacaf1fa8f62c9f76043c" ns2:_="">
    <xsd:import namespace="8946e33d-fd2f-4ae4-8ee9-d90c129cdf9e"/>
    <xsd:element name="properties">
      <xsd:complexType>
        <xsd:sequence>
          <xsd:element name="documentManagement">
            <xsd:complexType>
              <xsd:all>
                <xsd:element ref="ns2:Description0" minOccurs="0"/>
                <xsd:element ref="ns2:No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946e33d-fd2f-4ae4-8ee9-d90c129cdf9e" elementFormDefault="qualified">
    <xsd:import namespace="http://schemas.microsoft.com/office/2006/documentManagement/types"/>
    <xsd:import namespace="http://schemas.microsoft.com/office/infopath/2007/PartnerControls"/>
    <xsd:element name="Description0" ma:index="8" nillable="true" ma:displayName="Description" ma:internalName="Description0">
      <xsd:simpleType>
        <xsd:restriction base="dms:Text">
          <xsd:maxLength value="255"/>
        </xsd:restriction>
      </xsd:simpleType>
    </xsd:element>
    <xsd:element name="Note" ma:index="9" nillable="true" ma:displayName="Note" ma:internalName="Not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Description0 xmlns="8946e33d-fd2f-4ae4-8ee9-d90c129cdf9e">HL-LHC PowerPoint Presentation, incl. LARP logo, 4:3 format</Description0>
    <Note xmlns="8946e33d-fd2f-4ae4-8ee9-d90c129cdf9e">For presentations to be given at Joint HL-LHC/LARP annual meetings (US or European locations).
https://edms.cern.ch/document/1607180/</Note>
  </documentManagement>
</p:properties>
</file>

<file path=customXml/itemProps1.xml><?xml version="1.0" encoding="utf-8"?>
<ds:datastoreItem xmlns:ds="http://schemas.openxmlformats.org/officeDocument/2006/customXml" ds:itemID="{CCC4280F-E911-4FF7-B1B5-10F770B636CB}">
  <ds:schemaRefs>
    <ds:schemaRef ds:uri="http://schemas.microsoft.com/sharepoint/v3/contenttype/forms"/>
  </ds:schemaRefs>
</ds:datastoreItem>
</file>

<file path=customXml/itemProps2.xml><?xml version="1.0" encoding="utf-8"?>
<ds:datastoreItem xmlns:ds="http://schemas.openxmlformats.org/officeDocument/2006/customXml" ds:itemID="{1A7292EC-A4CC-4379-ABA5-C61E3A4C432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946e33d-fd2f-4ae4-8ee9-d90c129cdf9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BF8EF391-2BAD-45F4-B22E-736040720C99}">
  <ds:schemaRefs>
    <ds:schemaRef ds:uri="http://schemas.microsoft.com/office/2006/metadata/properties"/>
    <ds:schemaRef ds:uri="http://purl.org/dc/terms/"/>
    <ds:schemaRef ds:uri="8946e33d-fd2f-4ae4-8ee9-d90c129cdf9e"/>
    <ds:schemaRef ds:uri="http://schemas.microsoft.com/office/2006/documentManagement/types"/>
    <ds:schemaRef ds:uri="http://schemas.microsoft.com/office/infopath/2007/PartnerControls"/>
    <ds:schemaRef ds:uri="http://purl.org/dc/elements/1.1/"/>
    <ds:schemaRef ds:uri="http://schemas.openxmlformats.org/package/2006/metadata/core-propertie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
  <TotalTime>111832</TotalTime>
  <Words>283</Words>
  <Application>Microsoft Office PowerPoint</Application>
  <PresentationFormat>On-screen Show (4:3)</PresentationFormat>
  <Paragraphs>42</Paragraphs>
  <Slides>9</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Aptos</vt:lpstr>
      <vt:lpstr>Arial</vt:lpstr>
      <vt:lpstr>Calibri</vt:lpstr>
      <vt:lpstr>Times New Roman</vt:lpstr>
      <vt:lpstr>Wingdings</vt:lpstr>
      <vt:lpstr>Thème Office</vt:lpstr>
      <vt:lpstr>FNAL BNL cold MM comparison</vt:lpstr>
      <vt:lpstr>MM taken at FNAL, BNL and CERN</vt:lpstr>
      <vt:lpstr>CA01 measurement at FNAL, BNL and CERN</vt:lpstr>
      <vt:lpstr>CA01 measurement at FNAL, BNL and CERN</vt:lpstr>
      <vt:lpstr>FNAL provides</vt:lpstr>
      <vt:lpstr>FNAL provides</vt:lpstr>
      <vt:lpstr>FNAL cold vs LBNL warm</vt:lpstr>
      <vt:lpstr>FNAL provides</vt:lpstr>
      <vt:lpstr>Conclusions</vt:lpstr>
    </vt:vector>
  </TitlesOfParts>
  <Company>APO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HiLumi-Pres-Template-4-3-LARP</dc:title>
  <dc:creator>André-Pierre OLIVIER</dc:creator>
  <cp:lastModifiedBy>Sandor Feher x2240 11297N</cp:lastModifiedBy>
  <cp:revision>994</cp:revision>
  <cp:lastPrinted>2018-05-26T23:25:07Z</cp:lastPrinted>
  <dcterms:created xsi:type="dcterms:W3CDTF">2016-03-23T12:58:39Z</dcterms:created>
  <dcterms:modified xsi:type="dcterms:W3CDTF">2024-09-25T16:21:00Z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0x010100689ABA85A245EC45AA49FA36F10E0232</vt:lpwstr>
  </property>
</Properties>
</file>