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4"/>
  </p:notesMasterIdLst>
  <p:handoutMasterIdLst>
    <p:handoutMasterId r:id="rId15"/>
  </p:handoutMasterIdLst>
  <p:sldIdLst>
    <p:sldId id="263" r:id="rId5"/>
    <p:sldId id="2075" r:id="rId6"/>
    <p:sldId id="2076" r:id="rId7"/>
    <p:sldId id="2077" r:id="rId8"/>
    <p:sldId id="2080" r:id="rId9"/>
    <p:sldId id="2079" r:id="rId10"/>
    <p:sldId id="2082" r:id="rId11"/>
    <p:sldId id="2081" r:id="rId12"/>
    <p:sldId id="2078" r:id="rId1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0">
          <p15:clr>
            <a:srgbClr val="A4A3A4"/>
          </p15:clr>
        </p15:guide>
        <p15:guide id="2" pos="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9900"/>
    <a:srgbClr val="B4C6E7"/>
    <a:srgbClr val="FFE6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5" autoAdjust="0"/>
    <p:restoredTop sz="96407" autoAdjust="0"/>
  </p:normalViewPr>
  <p:slideViewPr>
    <p:cSldViewPr snapToObjects="1" showGuides="1">
      <p:cViewPr varScale="1">
        <p:scale>
          <a:sx n="95" d="100"/>
          <a:sy n="95" d="100"/>
        </p:scale>
        <p:origin x="84" y="186"/>
      </p:cViewPr>
      <p:guideLst>
        <p:guide orient="horz" pos="4080"/>
        <p:guide pos="240"/>
      </p:guideLst>
    </p:cSldViewPr>
  </p:slideViewPr>
  <p:notesTextViewPr>
    <p:cViewPr>
      <p:scale>
        <a:sx n="3" d="2"/>
        <a:sy n="3" d="2"/>
      </p:scale>
      <p:origin x="0" y="0"/>
    </p:cViewPr>
  </p:notesTextViewPr>
  <p:sorterViewPr>
    <p:cViewPr>
      <p:scale>
        <a:sx n="165" d="100"/>
        <a:sy n="165" d="100"/>
      </p:scale>
      <p:origin x="0" y="53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F5CDDF-3246-6843-A314-FDDEB3F3DF8E}" type="datetimeFigureOut">
              <a:rPr lang="fr-FR" smtClean="0"/>
              <a:pPr/>
              <a:t>25/09/2024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405983-79D5-E84D-A19B-6B5F52179104}" type="slidenum">
              <a:rPr lang="fr-FR" smtClean="0"/>
              <a:pPr/>
              <a:t>‹#›</a:t>
            </a:fld>
            <a:endParaRPr lang="fr-FR"/>
          </a:p>
        </p:txBody>
      </p:sp>
    </p:spTree>
    <p:extLst>
      <p:ext uri="{BB962C8B-B14F-4D97-AF65-F5344CB8AC3E}">
        <p14:creationId xmlns:p14="http://schemas.microsoft.com/office/powerpoint/2010/main" val="236043089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04:31.969"/>
    </inkml:context>
    <inkml:brush xml:id="br0">
      <inkml:brushProperty name="width" value="0.35" units="cm"/>
      <inkml:brushProperty name="height" value="0.35" units="cm"/>
      <inkml:brushProperty name="color" value="#FFFFFF"/>
    </inkml:brush>
  </inkml:definitions>
  <inkml:trace contextRef="#ctx0" brushRef="#br0">0 1 24575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44.943"/>
    </inkml:context>
    <inkml:brush xml:id="br0">
      <inkml:brushProperty name="width" value="0.1" units="cm"/>
      <inkml:brushProperty name="height" value="0.1" units="cm"/>
      <inkml:brushProperty name="color" value="#FFFFFF"/>
    </inkml:brush>
  </inkml:definitions>
  <inkml:trace contextRef="#ctx0" brushRef="#br0">45 128 24575,'0'-2'0,"0"-2"0,0-3 0,0-2 0,0-2 0,0 0 0,-2-1 0,-2 2 0,-1 1 0,0-1 0,0 0 0,-2 0 0,-1-1 0,0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53.508"/>
    </inkml:context>
    <inkml:brush xml:id="br0">
      <inkml:brushProperty name="width" value="0.1" units="cm"/>
      <inkml:brushProperty name="height" value="0.1" units="cm"/>
      <inkml:brushProperty name="color" value="#FFFFFF"/>
    </inkml:brush>
  </inkml:definitions>
  <inkml:trace contextRef="#ctx0" brushRef="#br0">82 58 24575,'0'-2'0,"-3"0"0,-3-3 0,-3-1 0,-2-3 0,-1 1 0,-1 0 0,0-1 0,-2 1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58.133"/>
    </inkml:context>
    <inkml:brush xml:id="br0">
      <inkml:brushProperty name="width" value="0.1" units="cm"/>
      <inkml:brushProperty name="height" value="0.1" units="cm"/>
      <inkml:brushProperty name="color" value="#FFFFFF"/>
    </inkml:brush>
  </inkml:definitions>
  <inkml:trace contextRef="#ctx0" brushRef="#br0">1 1 24575,'0'2'0,"0"2"0,0 3 0,0 2 0,0 2 0,0 0 0,0 1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1:04.036"/>
    </inkml:context>
    <inkml:brush xml:id="br0">
      <inkml:brushProperty name="width" value="0.1" units="cm"/>
      <inkml:brushProperty name="height" value="0.1" units="cm"/>
      <inkml:brushProperty name="color" value="#FFFFFF"/>
    </inkml:brush>
  </inkml:definitions>
  <inkml:trace contextRef="#ctx0" brushRef="#br0">38 136 24575,'0'-2'0,"0"-2"0,0-3 0,0-3 0,0 0 0,0-1 0,0-1 0,0 0 0,0 0 0,0 0 0,-2 2 0,-1 1 0,-1 1 0,-3 3 0,1 0 0,-1 1 0,-2 1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04:31.969"/>
    </inkml:context>
    <inkml:brush xml:id="br0">
      <inkml:brushProperty name="width" value="0.35" units="cm"/>
      <inkml:brushProperty name="height" value="0.35" units="cm"/>
      <inkml:brushProperty name="color" value="#FFFFFF"/>
    </inkml:brush>
  </inkml:definitions>
  <inkml:trace contextRef="#ctx0" brushRef="#br0">0 1 24575</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07:16.894"/>
    </inkml:context>
    <inkml:brush xml:id="br0">
      <inkml:brushProperty name="width" value="0.05" units="cm"/>
      <inkml:brushProperty name="height" value="0.05" units="cm"/>
      <inkml:brushProperty name="color" value="#FFFFFF"/>
    </inkml:brush>
  </inkml:definitions>
  <inkml:trace contextRef="#ctx0" brushRef="#br0">78 0 24575,'0'5'0,"-4"0"0,-2 5 0,0 5 0,2 4 0,0 3 0,-2-2 0,-1 0 0,1 0 0,2 2 0,1 2 0,-3-4 0,-1-1 0,1 1 0,2 2 0,1 0 0,1-2-8191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09:24.507"/>
    </inkml:context>
    <inkml:brush xml:id="br0">
      <inkml:brushProperty name="width" value="0.05" units="cm"/>
      <inkml:brushProperty name="height" value="0.05" units="cm"/>
      <inkml:brushProperty name="color" value="#FFFFFF"/>
    </inkml:brush>
  </inkml:definitions>
  <inkml:trace contextRef="#ctx0" brushRef="#br0">0 0 24575</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09:30.480"/>
    </inkml:context>
    <inkml:brush xml:id="br0">
      <inkml:brushProperty name="width" value="0.05" units="cm"/>
      <inkml:brushProperty name="height" value="0.05" units="cm"/>
      <inkml:brushProperty name="color" value="#FFFFFF"/>
    </inkml:brush>
  </inkml:definitions>
  <inkml:trace contextRef="#ctx0" brushRef="#br0">2 0 24575,'0'20'0,"-1"1"0,0 1 0,2-1 0,1 0 0,0 0 0,1 0 0,2 0 0,12 37 0,-11-45 0,-2-6 0,0 0 0,-1 1 0,0-1 0,0 0 0,-1 1 0,0 0 0,2 12 0,-2-10-1365</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06.659"/>
    </inkml:context>
    <inkml:brush xml:id="br0">
      <inkml:brushProperty name="width" value="0.1" units="cm"/>
      <inkml:brushProperty name="height" value="0.1" units="cm"/>
      <inkml:brushProperty name="color" value="#FFFFFF"/>
    </inkml:brush>
  </inkml:definitions>
  <inkml:trace contextRef="#ctx0" brushRef="#br0">19 309 24575,'1'-80'0,"-2"-83"0,-1 154-227,1-1-1,-2 1 1,1 0-1,-1 0 1,-5-10-1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19.877"/>
    </inkml:context>
    <inkml:brush xml:id="br0">
      <inkml:brushProperty name="width" value="0.1" units="cm"/>
      <inkml:brushProperty name="height" value="0.1" units="cm"/>
      <inkml:brushProperty name="color" value="#FFFFFF"/>
    </inkml:brush>
  </inkml:definitions>
  <inkml:trace contextRef="#ctx0" brushRef="#br0">1 0 24575,'1'18'0,"1"1"0,1-1 0,9 33 0,4 28 0,-13-57 0,2 0 0,0 0 0,14 36 0,-9-27 0,5 35 0,2 9 0,-14-67 0,-1 0 0,0 0 0,-1 1 0,1 13 0,-2-15 0,1 1 0,0-1 0,0 0 0,0 1 0,1-1 0,4 11 0,7 15 0,8 15 0,15 44 0,-11-14 0,16 8 0,-27-60 0,-1 1 0,12 37 0,-21-50 0,3 10 0,0-1 0,2 0 0,14 28 0,-21-47 0,4 5 0,0 1 0,-1 0 0,0 0 0,0 1 0,4 19 0,-8-28 0,-1 0 0,0 0 0,1 0 0,-1 0 0,0 0 0,0 0 0,-1 0 0,1 0 0,0 0 0,-1 0 0,1-1 0,-1 1 0,1 0 0,-1 0 0,0 0 0,0-1 0,-1 3 0,0-2 0,0-1 0,0 1 0,0 0 0,0-1 0,0 1 0,0-1 0,-1 0 0,1 1 0,0-1 0,-1-1 0,1 1 0,-1 0 0,1 0 0,-1-1 0,1 1 0,-5-1 0,5-1 0,0 1 0,0-1 0,0 0 0,0 0 0,0 0 0,1 0 0,-1-1 0,0 1 0,1 0 0,-1-1 0,0 1 0,1-1 0,0 0 0,-1 1 0,1-1 0,0 0 0,0 0 0,0 0 0,0 0 0,0 0 0,0 0 0,0-3 0,-18-49 0,17 19 0,0-10 0,2 44 0,0 0 0,0-1 0,-1 1 0,1 0 0,0-1 0,-1 1 0,1 0 0,0 0 0,-1-1 0,0 1 0,1 0 0,-1 0 0,0 0 0,1 0 0,-1 0 0,0 0 0,0 0 0,0 0 0,0 0 0,0 0 0,0 0 0,-2 0 0,2 1 0,0 0 0,0 0 0,0 0 0,0 0 0,1 1 0,-1-1 0,0 0 0,0 1 0,0-1 0,1 1 0,-1-1 0,0 1 0,0-1 0,1 1 0,-1-1 0,1 1 0,-1 0 0,0-1 0,1 1 0,-1 0 0,1 0 0,-1-1 0,1 1 0,0 0 0,-1 0 0,1 0 0,0 0 0,0 0 0,-1-1 0,1 1 0,0 0 0,0 0 0,0 2 0,-7 39 0,6-35 0,0-1 0,0 2 0,-1 1 0,1 0 0,1-1 0,0 1 0,0 0 0,0 0 0,4 16 0,-4-25 0,0 0 0,0 1 0,0-1 0,0 0 0,0 0 0,0 1 0,1-1 0,-1 0 0,0 0 0,0 1 0,0-1 0,0 0 0,1 0 0,-1 0 0,0 1 0,0-1 0,0 0 0,1 0 0,-1 0 0,0 0 0,0 1 0,0-1 0,1 0 0,-1 0 0,0 0 0,1 0 0,-1 0 0,0 0 0,0 0 0,1 0 0,-1 0 0,0 0 0,0 0 0,1 0 0,-1 0 0,0 0 0,0 0 0,1 0 0,-1 0 0,0 0 0,1 0 0,-1 0 0,0 0 0,1-1 0,12-12 0,10-25 0,-22 35 0,98-193 0,-98 194 0,11-29 0,-19 22 0,-15 10 0,15 2 0,1 0 0,0 0 0,0 0 0,0 0 0,1 1 0,-1 0 0,1 0 0,0 1 0,0-1 0,0 1 0,1 0 0,-1 0 0,-3 7 0,-30 28 0,33-35 0,0 0 0,1 1 0,-1-1 0,1 1 0,-6 9 0,-5 8 0,15-23 0,-1 0 0,1 0 0,0 0 0,-1 0 0,1 1 0,0-1 0,-1 0 0,1 0 0,0 1 0,0-1 0,-1 0 0,1 1 0,0-1 0,0 0 0,-1 1 0,1-1 0,0 0 0,0 1 0,0-1 0,0 0 0,0 1 0,0-1 0,0 0 0,-1 1 0,1-1 0,0 1 0,0-1 0,0 0 0,1 1 0,-1-1 0,0 0 0,0 1 0,0-1 0,0 1 0,0-1 0,0 0 0,0 1 0,1-1 0,-1 0 0,0 1 0,0-1 0,0 0 0,1 0 0,-1 1 0,0-1 0,1 0 0,-1 1 0,0-1 0,0 0 0,1 0 0,-1 0 0,0 1 0,1-1 0,-1 0 0,1 0 0,0 0 0,1 0 0,-1 0 0,0 0 0,0 0 0,1 0 0,-1 0 0,0 0 0,1-1 0,-1 1 0,0 0 0,0-1 0,0 1 0,0-1 0,1 0 0,-1 1 0,1-2 0,5-6 0,1 0 0,-2 0 0,1-1 0,-2 0 0,1 0 0,-1-1 0,0 0 0,-1 0 0,0 0 0,4-19 0,9-17 0,-17 45 0,1 1 0,-1-1 0,1 0 0,-1 0 0,1 0 0,-1 1 0,1-1 0,-1 0 0,0 0 0,1 0 0,-1 0 0,0 0 0,0 0 0,0 0 0,0 0 0,0 0 0,0 0 0,0 0 0,0 0 0,0 0 0,0 0 0,-1 0 0,1 1 0,0-1 0,-1 0 0,1 0 0,-1 0 0,1 0 0,-1 0 0,1 1 0,-1-1 0,1 0 0,-1 0 0,0 1 0,1-1 0,-1 0 0,0 1 0,0-1 0,0 1 0,1-1 0,-1 1 0,0-1 0,0 1 0,0 0 0,0-1 0,0 1 0,0 0 0,0 0 0,0 0 0,0 0 0,0 0 0,1 0 0,-1 0 0,0 0 0,0 0 0,0 0 0,0 0 0,-2 1 0,-2 0 0,-1 0 0,0 0 0,1 0 0,-1 1 0,1 0 0,0 0 0,0 0 0,-10 7 0,8-4 11,1 2 0,0-1 0,1 1-1,0 0 1,0 0 0,0 0 0,-5 11-1,-12 18-1461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07:16.894"/>
    </inkml:context>
    <inkml:brush xml:id="br0">
      <inkml:brushProperty name="width" value="0.05" units="cm"/>
      <inkml:brushProperty name="height" value="0.05" units="cm"/>
      <inkml:brushProperty name="color" value="#FFFFFF"/>
    </inkml:brush>
  </inkml:definitions>
  <inkml:trace contextRef="#ctx0" brushRef="#br0">78 0 24575,'0'5'0,"-4"0"0,-2 5 0,0 5 0,2 4 0,0 3 0,-2-2 0,-1 0 0,1 0 0,2 2 0,1 2 0,-3-4 0,-1-1 0,1 1 0,2 2 0,1 0 0,1-2-8191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31.094"/>
    </inkml:context>
    <inkml:brush xml:id="br0">
      <inkml:brushProperty name="width" value="0.1" units="cm"/>
      <inkml:brushProperty name="height" value="0.1" units="cm"/>
      <inkml:brushProperty name="color" value="#FFFFFF"/>
    </inkml:brush>
  </inkml:definitions>
  <inkml:trace contextRef="#ctx0" brushRef="#br0">1 0 24575,'20'22'0,"-2"0"0,0 1 0,28 47 0,-41-60 0,0-1 0,1 0 0,0-1 0,1 1 0,-1-1 0,2-1 0,-1 1 0,1-1 0,0 0 0,1-1 0,-1 0 0,1 0 0,0-1 0,11 4 0,-15-7 0,0 1 0,-1-1 0,1 1 0,-1-1 0,1 1 0,-1 1 0,0-1 0,0 1 0,0-1 0,-1 1 0,1 0 0,-1 0 0,0 1 0,0-1 0,0 1 0,-1-1 0,1 1 0,-1 0 0,-1 0 0,1 0 0,0 0 0,-1 0 0,1 9 0,-1-26 0,0 11 0,-1 0 0,1 0 0,-1 1 0,0-1 0,0 0 0,0 0 0,1 0 0,-1 0 0,0 1 0,0-1 0,0 0 0,0 0 0,0 0 0,0 0 0,-1 1 0,1-1 0,0 0 0,0 0 0,-1 0 0,1 1 0,0-1 0,-1 0 0,1 0 0,-1 1 0,1-1 0,-1 0 0,1 1 0,-1-1 0,1 0 0,-1 1 0,0-1 0,1 1 0,-1-1 0,0 1 0,1-1 0,-1 1 0,0 0 0,0-1 0,0 1 0,1 0 0,-1 0 0,0-1 0,0 1 0,0 0 0,0 0 0,1 0 0,-1 0 0,-2 0 0,-14-2-19,-1 1-1,0 0 0,-21 3 1,9-1-1268</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36.452"/>
    </inkml:context>
    <inkml:brush xml:id="br0">
      <inkml:brushProperty name="width" value="0.1" units="cm"/>
      <inkml:brushProperty name="height" value="0.1" units="cm"/>
      <inkml:brushProperty name="color" value="#FFFFFF"/>
    </inkml:brush>
  </inkml:definitions>
  <inkml:trace contextRef="#ctx0" brushRef="#br0">1 1 24575,'2'16'0,"1"1"0,1 0 0,0-1 0,1 0 0,1 0 0,1 0 0,0-1 0,1 0 0,0 0 0,1-1 0,1 0 0,0-1 0,19 19 0,7-11 126,-11-9-1617</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41.342"/>
    </inkml:context>
    <inkml:brush xml:id="br0">
      <inkml:brushProperty name="width" value="0.1" units="cm"/>
      <inkml:brushProperty name="height" value="0.1" units="cm"/>
      <inkml:brushProperty name="color" value="#FFFFFF"/>
    </inkml:brush>
  </inkml:definitions>
  <inkml:trace contextRef="#ctx0" brushRef="#br0">0 1 24575,'0'4'0,"1"0"0,0 0 0,0 0 0,0 0 0,0 0 0,1 0 0,-1-1 0,1 1 0,0 0 0,4 5 0,10 25 0,-15-30 0,1 0 0,-1 0 0,1 0 0,-1 0 0,1 0 0,0 0 0,0-1 0,1 1 0,-1 0 0,1-1 0,0 0 0,0 0 0,5 5 0,-6-7 0,0 0 0,0 0 0,0 0 0,-1 0 0,1-1 0,0 1 0,0 0 0,0-1 0,0 0 0,0 1 0,0-1 0,0 0 0,0 0 0,0 0 0,0 0 0,0-1 0,0 1 0,0 0 0,0-1 0,0 1 0,0-1 0,0 0 0,0 0 0,0 0 0,-1 0 0,1 0 0,0 0 0,-1 0 0,1 0 0,1-2 0,12-6 0,-9 15 0,-12 29 0,1-12 0,5-6 0,0-13 0,0 0 0,0 0 0,0 0 0,-1-1 0,0 1 0,1 0 0,-3 6 0,2-9 0,0 0 0,1 0 0,-1-1 0,0 1 0,1 0 0,-1 0 0,0-1 0,0 1 0,0 0 0,0-1 0,0 1 0,0-1 0,0 1 0,0-1 0,0 0 0,0 1 0,0-1 0,0 0 0,0 0 0,0 1 0,0-1 0,0 0 0,0 0 0,0 0 0,0-1 0,0 1 0,-1 0 0,1 0 0,0 0 0,0-1 0,0 1 0,-1-1 0,-36-13-1365</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44.943"/>
    </inkml:context>
    <inkml:brush xml:id="br0">
      <inkml:brushProperty name="width" value="0.1" units="cm"/>
      <inkml:brushProperty name="height" value="0.1" units="cm"/>
      <inkml:brushProperty name="color" value="#FFFFFF"/>
    </inkml:brush>
  </inkml:definitions>
  <inkml:trace contextRef="#ctx0" brushRef="#br0">45 128 24575,'0'-2'0,"0"-2"0,0-3 0,0-2 0,0-2 0,0 0 0,-2-1 0,-2 2 0,-1 1 0,0-1 0,0 0 0,-2 0 0,-1-1 0,0 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53.508"/>
    </inkml:context>
    <inkml:brush xml:id="br0">
      <inkml:brushProperty name="width" value="0.1" units="cm"/>
      <inkml:brushProperty name="height" value="0.1" units="cm"/>
      <inkml:brushProperty name="color" value="#FFFFFF"/>
    </inkml:brush>
  </inkml:definitions>
  <inkml:trace contextRef="#ctx0" brushRef="#br0">82 58 24575,'0'-2'0,"-3"0"0,-3-3 0,-3-1 0,-2-3 0,-1 1 0,-1 0 0,0-1 0,-2 1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58.133"/>
    </inkml:context>
    <inkml:brush xml:id="br0">
      <inkml:brushProperty name="width" value="0.1" units="cm"/>
      <inkml:brushProperty name="height" value="0.1" units="cm"/>
      <inkml:brushProperty name="color" value="#FFFFFF"/>
    </inkml:brush>
  </inkml:definitions>
  <inkml:trace contextRef="#ctx0" brushRef="#br0">1 1 24575,'0'2'0,"0"2"0,0 3 0,0 2 0,0 2 0,0 0 0,0 1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1:04.036"/>
    </inkml:context>
    <inkml:brush xml:id="br0">
      <inkml:brushProperty name="width" value="0.1" units="cm"/>
      <inkml:brushProperty name="height" value="0.1" units="cm"/>
      <inkml:brushProperty name="color" value="#FFFFFF"/>
    </inkml:brush>
  </inkml:definitions>
  <inkml:trace contextRef="#ctx0" brushRef="#br0">38 136 24575,'0'-2'0,"0"-2"0,0-3 0,0-3 0,0 0 0,0-1 0,0-1 0,0 0 0,0 0 0,0 0 0,-2 2 0,-1 1 0,-1 1 0,-3 3 0,1 0 0,-1 1 0,-2 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09:24.507"/>
    </inkml:context>
    <inkml:brush xml:id="br0">
      <inkml:brushProperty name="width" value="0.05" units="cm"/>
      <inkml:brushProperty name="height" value="0.05" units="cm"/>
      <inkml:brushProperty name="color" value="#FFFFFF"/>
    </inkml:brush>
  </inkml:definitions>
  <inkml:trace contextRef="#ctx0" brushRef="#br0">0 0 24575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09:30.480"/>
    </inkml:context>
    <inkml:brush xml:id="br0">
      <inkml:brushProperty name="width" value="0.05" units="cm"/>
      <inkml:brushProperty name="height" value="0.05" units="cm"/>
      <inkml:brushProperty name="color" value="#FFFFFF"/>
    </inkml:brush>
  </inkml:definitions>
  <inkml:trace contextRef="#ctx0" brushRef="#br0">2 0 24575,'0'20'0,"-1"1"0,0 1 0,2-1 0,1 0 0,0 0 0,1 0 0,2 0 0,12 37 0,-11-45 0,-2-6 0,0 0 0,-1 1 0,0-1 0,0 0 0,-1 1 0,0 0 0,2 12 0,-2-10-1365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06.659"/>
    </inkml:context>
    <inkml:brush xml:id="br0">
      <inkml:brushProperty name="width" value="0.1" units="cm"/>
      <inkml:brushProperty name="height" value="0.1" units="cm"/>
      <inkml:brushProperty name="color" value="#FFFFFF"/>
    </inkml:brush>
  </inkml:definitions>
  <inkml:trace contextRef="#ctx0" brushRef="#br0">19 309 24575,'1'-80'0,"-2"-83"0,-1 154-227,1-1-1,-2 1 1,1 0-1,-1 0 1,-5-10-1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19.877"/>
    </inkml:context>
    <inkml:brush xml:id="br0">
      <inkml:brushProperty name="width" value="0.1" units="cm"/>
      <inkml:brushProperty name="height" value="0.1" units="cm"/>
      <inkml:brushProperty name="color" value="#FFFFFF"/>
    </inkml:brush>
  </inkml:definitions>
  <inkml:trace contextRef="#ctx0" brushRef="#br0">1 0 24575,'1'18'0,"1"1"0,1-1 0,9 33 0,4 28 0,-13-57 0,2 0 0,0 0 0,14 36 0,-9-27 0,5 35 0,2 9 0,-14-67 0,-1 0 0,0 0 0,-1 1 0,1 13 0,-2-15 0,1 1 0,0-1 0,0 0 0,0 1 0,1-1 0,4 11 0,7 15 0,8 15 0,15 44 0,-11-14 0,16 8 0,-27-60 0,-1 1 0,12 37 0,-21-50 0,3 10 0,0-1 0,2 0 0,14 28 0,-21-47 0,4 5 0,0 1 0,-1 0 0,0 0 0,0 1 0,4 19 0,-8-28 0,-1 0 0,0 0 0,1 0 0,-1 0 0,0 0 0,0 0 0,-1 0 0,1 0 0,0 0 0,-1 0 0,1-1 0,-1 1 0,1 0 0,-1 0 0,0 0 0,0-1 0,-1 3 0,0-2 0,0-1 0,0 1 0,0 0 0,0-1 0,0 1 0,0-1 0,-1 0 0,1 1 0,0-1 0,-1-1 0,1 1 0,-1 0 0,1 0 0,-1-1 0,1 1 0,-5-1 0,5-1 0,0 1 0,0-1 0,0 0 0,0 0 0,0 0 0,1 0 0,-1-1 0,0 1 0,1 0 0,-1-1 0,0 1 0,1-1 0,0 0 0,-1 1 0,1-1 0,0 0 0,0 0 0,0 0 0,0 0 0,0 0 0,0 0 0,0-3 0,-18-49 0,17 19 0,0-10 0,2 44 0,0 0 0,0-1 0,-1 1 0,1 0 0,0-1 0,-1 1 0,1 0 0,0 0 0,-1-1 0,0 1 0,1 0 0,-1 0 0,0 0 0,1 0 0,-1 0 0,0 0 0,0 0 0,0 0 0,0 0 0,0 0 0,0 0 0,-2 0 0,2 1 0,0 0 0,0 0 0,0 0 0,0 0 0,1 1 0,-1-1 0,0 0 0,0 1 0,0-1 0,1 1 0,-1-1 0,0 1 0,0-1 0,1 1 0,-1-1 0,1 1 0,-1 0 0,0-1 0,1 1 0,-1 0 0,1 0 0,-1-1 0,1 1 0,0 0 0,-1 0 0,1 0 0,0 0 0,0 0 0,-1-1 0,1 1 0,0 0 0,0 0 0,0 2 0,-7 39 0,6-35 0,0-1 0,0 2 0,-1 1 0,1 0 0,1-1 0,0 1 0,0 0 0,0 0 0,4 16 0,-4-25 0,0 0 0,0 1 0,0-1 0,0 0 0,0 0 0,0 1 0,1-1 0,-1 0 0,0 0 0,0 1 0,0-1 0,0 0 0,1 0 0,-1 0 0,0 1 0,0-1 0,0 0 0,1 0 0,-1 0 0,0 0 0,0 1 0,0-1 0,1 0 0,-1 0 0,0 0 0,1 0 0,-1 0 0,0 0 0,0 0 0,1 0 0,-1 0 0,0 0 0,0 0 0,1 0 0,-1 0 0,0 0 0,0 0 0,1 0 0,-1 0 0,0 0 0,1 0 0,-1 0 0,0 0 0,1-1 0,12-12 0,10-25 0,-22 35 0,98-193 0,-98 194 0,11-29 0,-19 22 0,-15 10 0,15 2 0,1 0 0,0 0 0,0 0 0,0 0 0,1 1 0,-1 0 0,1 0 0,0 1 0,0-1 0,0 1 0,1 0 0,-1 0 0,-3 7 0,-30 28 0,33-35 0,0 0 0,1 1 0,-1-1 0,1 1 0,-6 9 0,-5 8 0,15-23 0,-1 0 0,1 0 0,0 0 0,-1 0 0,1 1 0,0-1 0,-1 0 0,1 0 0,0 1 0,0-1 0,-1 0 0,1 1 0,0-1 0,0 0 0,-1 1 0,1-1 0,0 0 0,0 1 0,0-1 0,0 0 0,0 1 0,0-1 0,0 0 0,-1 1 0,1-1 0,0 1 0,0-1 0,0 0 0,1 1 0,-1-1 0,0 0 0,0 1 0,0-1 0,0 1 0,0-1 0,0 0 0,0 1 0,1-1 0,-1 0 0,0 1 0,0-1 0,0 0 0,1 0 0,-1 1 0,0-1 0,1 0 0,-1 1 0,0-1 0,0 0 0,1 0 0,-1 0 0,0 1 0,1-1 0,-1 0 0,1 0 0,0 0 0,1 0 0,-1 0 0,0 0 0,0 0 0,1 0 0,-1 0 0,0 0 0,1-1 0,-1 1 0,0 0 0,0-1 0,0 1 0,0-1 0,1 0 0,-1 1 0,1-2 0,5-6 0,1 0 0,-2 0 0,1-1 0,-2 0 0,1 0 0,-1-1 0,0 0 0,-1 0 0,0 0 0,4-19 0,9-17 0,-17 45 0,1 1 0,-1-1 0,1 0 0,-1 0 0,1 0 0,-1 1 0,1-1 0,-1 0 0,0 0 0,1 0 0,-1 0 0,0 0 0,0 0 0,0 0 0,0 0 0,0 0 0,0 0 0,0 0 0,0 0 0,0 0 0,0 0 0,-1 0 0,1 1 0,0-1 0,-1 0 0,1 0 0,-1 0 0,1 0 0,-1 0 0,1 1 0,-1-1 0,1 0 0,-1 0 0,0 1 0,1-1 0,-1 0 0,0 1 0,0-1 0,0 1 0,1-1 0,-1 1 0,0-1 0,0 1 0,0 0 0,0-1 0,0 1 0,0 0 0,0 0 0,0 0 0,0 0 0,0 0 0,1 0 0,-1 0 0,0 0 0,0 0 0,0 0 0,0 0 0,-2 1 0,-2 0 0,-1 0 0,0 0 0,1 0 0,-1 1 0,1 0 0,0 0 0,0 0 0,-10 7 0,8-4 11,1 2 0,0-1 0,1 1-1,0 0 1,0 0 0,0 0 0,-5 11-1,-12 18-1461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31.094"/>
    </inkml:context>
    <inkml:brush xml:id="br0">
      <inkml:brushProperty name="width" value="0.1" units="cm"/>
      <inkml:brushProperty name="height" value="0.1" units="cm"/>
      <inkml:brushProperty name="color" value="#FFFFFF"/>
    </inkml:brush>
  </inkml:definitions>
  <inkml:trace contextRef="#ctx0" brushRef="#br0">1 0 24575,'20'22'0,"-2"0"0,0 1 0,28 47 0,-41-60 0,0-1 0,1 0 0,0-1 0,1 1 0,-1-1 0,2-1 0,-1 1 0,1-1 0,0 0 0,1-1 0,-1 0 0,1 0 0,0-1 0,11 4 0,-15-7 0,0 1 0,-1-1 0,1 1 0,-1-1 0,1 1 0,-1 1 0,0-1 0,0 1 0,0-1 0,-1 1 0,1 0 0,-1 0 0,0 1 0,0-1 0,0 1 0,-1-1 0,1 1 0,-1 0 0,-1 0 0,1 0 0,0 0 0,-1 0 0,1 9 0,-1-26 0,0 11 0,-1 0 0,1 0 0,-1 1 0,0-1 0,0 0 0,0 0 0,1 0 0,-1 0 0,0 1 0,0-1 0,0 0 0,0 0 0,0 0 0,0 0 0,-1 1 0,1-1 0,0 0 0,0 0 0,-1 0 0,1 1 0,0-1 0,-1 0 0,1 0 0,-1 1 0,1-1 0,-1 0 0,1 1 0,-1-1 0,1 0 0,-1 1 0,0-1 0,1 1 0,-1-1 0,0 1 0,1-1 0,-1 1 0,0 0 0,0-1 0,0 1 0,1 0 0,-1 0 0,0-1 0,0 1 0,0 0 0,0 0 0,1 0 0,-1 0 0,-2 0 0,-14-2-19,-1 1-1,0 0 0,-21 3 1,9-1-1268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36.452"/>
    </inkml:context>
    <inkml:brush xml:id="br0">
      <inkml:brushProperty name="width" value="0.1" units="cm"/>
      <inkml:brushProperty name="height" value="0.1" units="cm"/>
      <inkml:brushProperty name="color" value="#FFFFFF"/>
    </inkml:brush>
  </inkml:definitions>
  <inkml:trace contextRef="#ctx0" brushRef="#br0">1 1 24575,'2'16'0,"1"1"0,1 0 0,0-1 0,1 0 0,1 0 0,1 0 0,0-1 0,1 0 0,0 0 0,1-1 0,1 0 0,0-1 0,19 19 0,7-11 126,-11-9-1617</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8-05T14:10:41.342"/>
    </inkml:context>
    <inkml:brush xml:id="br0">
      <inkml:brushProperty name="width" value="0.1" units="cm"/>
      <inkml:brushProperty name="height" value="0.1" units="cm"/>
      <inkml:brushProperty name="color" value="#FFFFFF"/>
    </inkml:brush>
  </inkml:definitions>
  <inkml:trace contextRef="#ctx0" brushRef="#br0">0 1 24575,'0'4'0,"1"0"0,0 0 0,0 0 0,0 0 0,0 0 0,1 0 0,-1-1 0,1 1 0,0 0 0,4 5 0,10 25 0,-15-30 0,1 0 0,-1 0 0,1 0 0,-1 0 0,1 0 0,0 0 0,0-1 0,1 1 0,-1 0 0,1-1 0,0 0 0,0 0 0,5 5 0,-6-7 0,0 0 0,0 0 0,0 0 0,-1 0 0,1-1 0,0 1 0,0 0 0,0-1 0,0 0 0,0 1 0,0-1 0,0 0 0,0 0 0,0 0 0,0 0 0,0-1 0,0 1 0,0 0 0,0-1 0,0 1 0,0-1 0,0 0 0,0 0 0,0 0 0,-1 0 0,1 0 0,0 0 0,-1 0 0,1 0 0,1-2 0,12-6 0,-9 15 0,-12 29 0,1-12 0,5-6 0,0-13 0,0 0 0,0 0 0,0 0 0,-1-1 0,0 1 0,1 0 0,-3 6 0,2-9 0,0 0 0,1 0 0,-1-1 0,0 1 0,1 0 0,-1 0 0,0-1 0,0 1 0,0 0 0,0-1 0,0 1 0,0-1 0,0 1 0,0-1 0,0 0 0,0 1 0,0-1 0,0 0 0,0 0 0,0 1 0,0-1 0,0 0 0,0 0 0,0 0 0,0-1 0,0 1 0,-1 0 0,1 0 0,0 0 0,0-1 0,0 1 0,-1-1 0,-36-13-1365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1D8F6D-3354-BF4D-834B-467E3215D30A}" type="datetimeFigureOut">
              <a:rPr lang="fr-FR" smtClean="0"/>
              <a:pPr/>
              <a:t>25/09/2024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4B141A-D04E-DD49-88DC-EFA90428BA41}" type="slidenum">
              <a:rPr lang="fr-FR" smtClean="0"/>
              <a:pPr/>
              <a:t>‹#›</a:t>
            </a:fld>
            <a:endParaRPr lang="fr-FR"/>
          </a:p>
        </p:txBody>
      </p:sp>
    </p:spTree>
    <p:extLst>
      <p:ext uri="{BB962C8B-B14F-4D97-AF65-F5344CB8AC3E}">
        <p14:creationId xmlns:p14="http://schemas.microsoft.com/office/powerpoint/2010/main" val="37535872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B141A-D04E-DD49-88DC-EFA90428BA41}" type="slidenum">
              <a:rPr lang="fr-FR" smtClean="0"/>
              <a:pPr/>
              <a:t>1</a:t>
            </a:fld>
            <a:endParaRPr lang="fr-FR"/>
          </a:p>
        </p:txBody>
      </p:sp>
    </p:spTree>
    <p:extLst>
      <p:ext uri="{BB962C8B-B14F-4D97-AF65-F5344CB8AC3E}">
        <p14:creationId xmlns:p14="http://schemas.microsoft.com/office/powerpoint/2010/main" val="1014498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371600" y="2819400"/>
            <a:ext cx="7200000" cy="1800000"/>
          </a:xfrm>
        </p:spPr>
        <p:txBody>
          <a:bodyPr lIns="0" tIns="0" rIns="0" bIns="0" anchor="t" anchorCtr="0">
            <a:noAutofit/>
          </a:bodyPr>
          <a:lstStyle>
            <a:lvl1pPr algn="l">
              <a:defRPr sz="2800" b="1" baseline="0">
                <a:solidFill>
                  <a:schemeClr val="accent5"/>
                </a:solidFill>
              </a:defRPr>
            </a:lvl1pPr>
          </a:lstStyle>
          <a:p>
            <a:r>
              <a:rPr lang="en-GB" noProof="0"/>
              <a:t>Presentation title - line 1 - Arial 30pt - bold HiLumi dark grey - line 2</a:t>
            </a:r>
            <a:br>
              <a:rPr lang="en-GB" noProof="0"/>
            </a:br>
            <a:r>
              <a:rPr lang="en-GB" noProof="0"/>
              <a:t>line 3</a:t>
            </a:r>
            <a:br>
              <a:rPr lang="en-GB" noProof="0"/>
            </a:br>
            <a:r>
              <a:rPr lang="en-GB" noProof="0"/>
              <a:t>line 4   </a:t>
            </a:r>
          </a:p>
        </p:txBody>
      </p:sp>
      <p:sp>
        <p:nvSpPr>
          <p:cNvPr id="3" name="Sous-titre 2"/>
          <p:cNvSpPr>
            <a:spLocks noGrp="1"/>
          </p:cNvSpPr>
          <p:nvPr>
            <p:ph type="subTitle" idx="1" hasCustomPrompt="1"/>
          </p:nvPr>
        </p:nvSpPr>
        <p:spPr>
          <a:xfrm>
            <a:off x="1371600" y="4800600"/>
            <a:ext cx="6480000" cy="990600"/>
          </a:xfrm>
        </p:spPr>
        <p:txBody>
          <a:bodyPr lIns="0" tIns="0" rIns="0" bIns="0">
            <a:normAutofit/>
          </a:bodyPr>
          <a:lstStyle>
            <a:lvl1pPr marL="0" indent="0" algn="l">
              <a:buNone/>
              <a:defRPr sz="2000" b="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Author(s</a:t>
            </a:r>
            <a:r>
              <a:rPr lang="en-GB" noProof="0" dirty="0"/>
              <a:t>)  - Arial 20 pt – </a:t>
            </a:r>
            <a:r>
              <a:rPr lang="en-GB" noProof="0" dirty="0" err="1"/>
              <a:t>HiLumi</a:t>
            </a:r>
            <a:r>
              <a:rPr lang="en-GB" noProof="0" dirty="0"/>
              <a:t> dark grey</a:t>
            </a:r>
          </a:p>
        </p:txBody>
      </p:sp>
      <p:sp>
        <p:nvSpPr>
          <p:cNvPr id="6" name="Espace réservé du numéro de diapositive 5"/>
          <p:cNvSpPr>
            <a:spLocks noGrp="1"/>
          </p:cNvSpPr>
          <p:nvPr>
            <p:ph type="sldNum" sz="quarter" idx="12"/>
          </p:nvPr>
        </p:nvSpPr>
        <p:spPr>
          <a:xfrm>
            <a:off x="8686800" y="6356350"/>
            <a:ext cx="360000" cy="360000"/>
          </a:xfrm>
          <a:ln>
            <a:solidFill>
              <a:srgbClr val="2BABAD"/>
            </a:solidFill>
          </a:ln>
        </p:spPr>
        <p:txBody>
          <a:bodyPr lIns="0" tIns="0" rIns="0" bIns="0" anchor="b" anchorCtr="0"/>
          <a:lstStyle>
            <a:lvl1pPr>
              <a:defRPr>
                <a:solidFill>
                  <a:schemeClr val="accent1"/>
                </a:solidFill>
              </a:defRPr>
            </a:lvl1pPr>
          </a:lstStyle>
          <a:p>
            <a:fld id="{BFDCA1C4-9514-7B4F-976F-D92F7E296653}" type="slidenum">
              <a:rPr lang="fr-FR" smtClean="0"/>
              <a:pPr/>
              <a:t>‹#›</a:t>
            </a:fld>
            <a:endParaRPr lang="fr-FR"/>
          </a:p>
        </p:txBody>
      </p:sp>
      <p:sp>
        <p:nvSpPr>
          <p:cNvPr id="15" name="Espace réservé du texte 14"/>
          <p:cNvSpPr>
            <a:spLocks noGrp="1"/>
          </p:cNvSpPr>
          <p:nvPr>
            <p:ph type="body" sz="quarter" idx="14" hasCustomPrompt="1"/>
          </p:nvPr>
        </p:nvSpPr>
        <p:spPr>
          <a:xfrm>
            <a:off x="1371600" y="5899150"/>
            <a:ext cx="6480000" cy="349250"/>
          </a:xfrm>
        </p:spPr>
        <p:txBody>
          <a:bodyPr>
            <a:normAutofit/>
          </a:bodyPr>
          <a:lstStyle>
            <a:lvl1pPr marL="342900" marR="0" indent="-342900" algn="l" defTabSz="457200" rtl="0" eaLnBrk="1" fontAlgn="auto" latinLnBrk="0" hangingPunct="1">
              <a:lnSpc>
                <a:spcPct val="100000"/>
              </a:lnSpc>
              <a:spcBef>
                <a:spcPct val="20000"/>
              </a:spcBef>
              <a:spcAft>
                <a:spcPts val="0"/>
              </a:spcAft>
              <a:buClr>
                <a:schemeClr val="accent6"/>
              </a:buClr>
              <a:buSzTx/>
              <a:buFontTx/>
              <a:buNone/>
              <a:tabLst/>
              <a:defRPr sz="1600">
                <a:solidFill>
                  <a:schemeClr val="bg2"/>
                </a:solidFill>
              </a:defRPr>
            </a:lvl1pPr>
            <a:lvl2pPr>
              <a:buFontTx/>
              <a:buNone/>
              <a:defRPr/>
            </a:lvl2pPr>
            <a:lvl3pPr>
              <a:buFontTx/>
              <a:buNone/>
              <a:defRPr/>
            </a:lvl3pPr>
            <a:lvl4pPr>
              <a:buFontTx/>
              <a:buNone/>
              <a:defRPr/>
            </a:lvl4pPr>
            <a:lvl5pPr>
              <a:buFontTx/>
              <a:buNone/>
              <a:defRPr/>
            </a:lvl5pPr>
          </a:lstStyle>
          <a:p>
            <a:pPr marL="342900" marR="0" lvl="0" indent="-342900" algn="l" defTabSz="457200" rtl="0" eaLnBrk="1" fontAlgn="auto" latinLnBrk="0" hangingPunct="1">
              <a:lnSpc>
                <a:spcPct val="100000"/>
              </a:lnSpc>
              <a:spcBef>
                <a:spcPct val="20000"/>
              </a:spcBef>
              <a:spcAft>
                <a:spcPts val="0"/>
              </a:spcAft>
              <a:buClr>
                <a:schemeClr val="accent6"/>
              </a:buClr>
              <a:buSzTx/>
              <a:buFontTx/>
              <a:buNone/>
              <a:tabLst/>
              <a:defRPr/>
            </a:pPr>
            <a:r>
              <a:rPr kumimoji="0" lang="en-GB" sz="1600" b="0" i="0" u="none" strike="noStrike" kern="1200" cap="none" spc="0" normalizeH="0" baseline="0" noProof="0">
                <a:ln>
                  <a:noFill/>
                </a:ln>
                <a:solidFill>
                  <a:schemeClr val="bg2"/>
                </a:solidFill>
                <a:effectLst/>
                <a:uLnTx/>
                <a:uFillTx/>
                <a:latin typeface="+mn-lt"/>
                <a:ea typeface="+mn-ea"/>
                <a:cs typeface="+mn-cs"/>
              </a:rPr>
              <a:t>Conference - Location - Date</a:t>
            </a:r>
          </a:p>
          <a:p>
            <a:pPr lvl="0"/>
            <a:endParaRPr lang="en-GB" noProof="0"/>
          </a:p>
        </p:txBody>
      </p:sp>
      <p:sp>
        <p:nvSpPr>
          <p:cNvPr id="14" name="Espace réservé du pied de page 4"/>
          <p:cNvSpPr>
            <a:spLocks noGrp="1"/>
          </p:cNvSpPr>
          <p:nvPr>
            <p:ph type="ftr" sz="quarter" idx="3"/>
          </p:nvPr>
        </p:nvSpPr>
        <p:spPr>
          <a:xfrm>
            <a:off x="4499992" y="6388100"/>
            <a:ext cx="3167912" cy="360000"/>
          </a:xfrm>
          <a:prstGeom prst="rect">
            <a:avLst/>
          </a:prstGeom>
        </p:spPr>
        <p:txBody>
          <a:bodyPr vert="horz" lIns="0" tIns="0" rIns="0" bIns="0" rtlCol="0" anchor="b"/>
          <a:lstStyle>
            <a:lvl1pPr algn="r">
              <a:defRPr sz="1200">
                <a:solidFill>
                  <a:schemeClr val="accent1"/>
                </a:solidFill>
              </a:defRPr>
            </a:lvl1pPr>
          </a:lstStyle>
          <a:p>
            <a:r>
              <a:rPr lang="en-US"/>
              <a:t>September 24th, 2024</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nchor="ctr" anchorCtr="1"/>
          <a:lstStyle/>
          <a:p>
            <a:r>
              <a:rPr lang="en-GB" noProof="0" dirty="0"/>
              <a:t>Slide title – line 1 – Arial 30 </a:t>
            </a:r>
            <a:r>
              <a:rPr lang="en-GB" noProof="0" dirty="0" err="1"/>
              <a:t>pt</a:t>
            </a:r>
            <a:r>
              <a:rPr lang="en-GB" noProof="0" dirty="0"/>
              <a:t> – </a:t>
            </a:r>
            <a:r>
              <a:rPr lang="en-GB" noProof="0" dirty="0" err="1"/>
              <a:t>HiLumi</a:t>
            </a:r>
            <a:r>
              <a:rPr lang="en-GB" noProof="0" dirty="0"/>
              <a:t> blue</a:t>
            </a:r>
            <a:br>
              <a:rPr lang="en-GB" noProof="0" dirty="0"/>
            </a:br>
            <a:r>
              <a:rPr lang="en-GB" noProof="0" dirty="0"/>
              <a:t>Slide title – line 2 – Arial 30 </a:t>
            </a:r>
            <a:r>
              <a:rPr lang="en-GB" noProof="0" dirty="0" err="1"/>
              <a:t>pt</a:t>
            </a:r>
            <a:r>
              <a:rPr lang="en-GB" noProof="0" dirty="0"/>
              <a:t> – </a:t>
            </a:r>
            <a:r>
              <a:rPr lang="en-GB" noProof="0" dirty="0" err="1"/>
              <a:t>HiLumi</a:t>
            </a:r>
            <a:r>
              <a:rPr lang="en-GB" noProof="0" dirty="0"/>
              <a:t> blue</a:t>
            </a:r>
          </a:p>
        </p:txBody>
      </p:sp>
      <p:sp>
        <p:nvSpPr>
          <p:cNvPr id="3" name="Espace réservé du contenu 2"/>
          <p:cNvSpPr>
            <a:spLocks noGrp="1"/>
          </p:cNvSpPr>
          <p:nvPr>
            <p:ph idx="1" hasCustomPrompt="1"/>
          </p:nvPr>
        </p:nvSpPr>
        <p:spPr>
          <a:xfrm>
            <a:off x="612000" y="1219200"/>
            <a:ext cx="7920000" cy="4906963"/>
          </a:xfrm>
        </p:spPr>
        <p:txBody>
          <a:bodyPr lIns="0" tIns="0" rIns="0" bIns="0"/>
          <a:lstStyle/>
          <a:p>
            <a:pPr lvl="0"/>
            <a:r>
              <a:rPr lang="en-GB" noProof="0" dirty="0"/>
              <a:t>Click to modify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Espace réservé du numéro de diapositive 5"/>
          <p:cNvSpPr>
            <a:spLocks noGrp="1"/>
          </p:cNvSpPr>
          <p:nvPr>
            <p:ph type="sldNum" sz="quarter" idx="12"/>
          </p:nvPr>
        </p:nvSpPr>
        <p:spPr/>
        <p:txBody>
          <a:bodyPr/>
          <a:lstStyle>
            <a:lvl1pPr>
              <a:defRPr baseline="0">
                <a:solidFill>
                  <a:schemeClr val="bg1"/>
                </a:solidFill>
              </a:defRPr>
            </a:lvl1pPr>
          </a:lstStyle>
          <a:p>
            <a:fld id="{BFDCA1C4-9514-7B4F-976F-D92F7E296653}" type="slidenum">
              <a:rPr lang="fr-FR" smtClean="0"/>
              <a:pPr/>
              <a:t>‹#›</a:t>
            </a:fld>
            <a:endParaRPr lang="fr-FR" dirty="0"/>
          </a:p>
        </p:txBody>
      </p:sp>
      <p:sp>
        <p:nvSpPr>
          <p:cNvPr id="11" name="Espace réservé du pied de page 4"/>
          <p:cNvSpPr>
            <a:spLocks noGrp="1"/>
          </p:cNvSpPr>
          <p:nvPr>
            <p:ph type="ftr" sz="quarter" idx="3"/>
          </p:nvPr>
        </p:nvSpPr>
        <p:spPr>
          <a:xfrm>
            <a:off x="2136000" y="6318000"/>
            <a:ext cx="6550800" cy="360000"/>
          </a:xfrm>
          <a:prstGeom prst="rect">
            <a:avLst/>
          </a:prstGeom>
        </p:spPr>
        <p:txBody>
          <a:bodyPr vert="horz" lIns="0" tIns="0" rIns="0" bIns="0" rtlCol="0" anchor="b"/>
          <a:lstStyle>
            <a:lvl1pPr algn="r">
              <a:defRPr sz="1200">
                <a:solidFill>
                  <a:schemeClr val="accent1"/>
                </a:solidFill>
              </a:defRPr>
            </a:lvl1pPr>
          </a:lstStyle>
          <a:p>
            <a:r>
              <a:rPr lang="en-US"/>
              <a:t>September 24th,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en-GB" noProof="0"/>
              <a:t>Slide title – line 1 – Arial 30 pt – HiLumi blue</a:t>
            </a:r>
            <a:br>
              <a:rPr lang="en-GB" noProof="0"/>
            </a:br>
            <a:r>
              <a:rPr lang="en-GB" noProof="0"/>
              <a:t>Slide title – line 2 – Arial 30 pt – HiLumi blue</a:t>
            </a:r>
          </a:p>
        </p:txBody>
      </p:sp>
      <p:sp>
        <p:nvSpPr>
          <p:cNvPr id="3" name="Espace réservé du texte 2"/>
          <p:cNvSpPr>
            <a:spLocks noGrp="1"/>
          </p:cNvSpPr>
          <p:nvPr>
            <p:ph type="body" idx="1" hasCustomPrompt="1"/>
          </p:nvPr>
        </p:nvSpPr>
        <p:spPr>
          <a:xfrm>
            <a:off x="457200" y="1215232"/>
            <a:ext cx="4040188" cy="639762"/>
          </a:xfrm>
        </p:spPr>
        <p:txBody>
          <a:bodyPr anchor="t">
            <a:norm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text styles </a:t>
            </a:r>
          </a:p>
        </p:txBody>
      </p:sp>
      <p:sp>
        <p:nvSpPr>
          <p:cNvPr id="4" name="Espace réservé du contenu 3"/>
          <p:cNvSpPr>
            <a:spLocks noGrp="1"/>
          </p:cNvSpPr>
          <p:nvPr>
            <p:ph sz="half" idx="2" hasCustomPrompt="1"/>
          </p:nvPr>
        </p:nvSpPr>
        <p:spPr>
          <a:xfrm>
            <a:off x="457200" y="20574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texts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Espace réservé du texte 4"/>
          <p:cNvSpPr>
            <a:spLocks noGrp="1"/>
          </p:cNvSpPr>
          <p:nvPr>
            <p:ph type="body" sz="quarter" idx="3" hasCustomPrompt="1"/>
          </p:nvPr>
        </p:nvSpPr>
        <p:spPr>
          <a:xfrm>
            <a:off x="4645025" y="1215232"/>
            <a:ext cx="4041775" cy="639762"/>
          </a:xfrm>
        </p:spPr>
        <p:txBody>
          <a:bodyPr anchor="t">
            <a:norm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text styles</a:t>
            </a:r>
          </a:p>
        </p:txBody>
      </p:sp>
      <p:sp>
        <p:nvSpPr>
          <p:cNvPr id="6" name="Espace réservé du contenu 5"/>
          <p:cNvSpPr>
            <a:spLocks noGrp="1"/>
          </p:cNvSpPr>
          <p:nvPr>
            <p:ph sz="quarter" idx="4" hasCustomPrompt="1"/>
          </p:nvPr>
        </p:nvSpPr>
        <p:spPr>
          <a:xfrm>
            <a:off x="4645025" y="20574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texts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Espace réservé du numéro de diapositive 8"/>
          <p:cNvSpPr>
            <a:spLocks noGrp="1"/>
          </p:cNvSpPr>
          <p:nvPr>
            <p:ph type="sldNum" sz="quarter" idx="12"/>
          </p:nvPr>
        </p:nvSpPr>
        <p:spPr/>
        <p:txBody>
          <a:bodyPr/>
          <a:lstStyle/>
          <a:p>
            <a:fld id="{BFDCA1C4-9514-7B4F-976F-D92F7E296653}" type="slidenum">
              <a:rPr lang="fr-FR" smtClean="0"/>
              <a:pPr/>
              <a:t>‹#›</a:t>
            </a:fld>
            <a:endParaRPr lang="fr-FR"/>
          </a:p>
        </p:txBody>
      </p:sp>
      <p:sp>
        <p:nvSpPr>
          <p:cNvPr id="14" name="Espace réservé du pied de page 4"/>
          <p:cNvSpPr>
            <a:spLocks noGrp="1"/>
          </p:cNvSpPr>
          <p:nvPr>
            <p:ph type="ftr" sz="quarter" idx="1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September 24th, 2024</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en-GB" noProof="0"/>
              <a:t>Slide title – line 1 – Arial 30 pt – HiLumi blue</a:t>
            </a:r>
            <a:br>
              <a:rPr lang="en-GB" noProof="0"/>
            </a:br>
            <a:r>
              <a:rPr lang="en-GB" noProof="0"/>
              <a:t>Slide title – line 2 – Arial 30 pt – HiLumi blue</a:t>
            </a:r>
          </a:p>
        </p:txBody>
      </p:sp>
      <p:sp>
        <p:nvSpPr>
          <p:cNvPr id="5" name="Espace réservé du numéro de diapositive 4"/>
          <p:cNvSpPr>
            <a:spLocks noGrp="1"/>
          </p:cNvSpPr>
          <p:nvPr>
            <p:ph type="sldNum" sz="quarter" idx="12"/>
          </p:nvPr>
        </p:nvSpPr>
        <p:spPr/>
        <p:txBody>
          <a:bodyPr/>
          <a:lstStyle/>
          <a:p>
            <a:fld id="{BFDCA1C4-9514-7B4F-976F-D92F7E296653}" type="slidenum">
              <a:rPr lang="fr-FR" smtClean="0"/>
              <a:pPr/>
              <a:t>‹#›</a:t>
            </a:fld>
            <a:endParaRPr lang="fr-FR"/>
          </a:p>
        </p:txBody>
      </p:sp>
      <p:sp>
        <p:nvSpPr>
          <p:cNvPr id="10"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September 24th, 2024</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FDCA1C4-9514-7B4F-976F-D92F7E296653}" type="slidenum">
              <a:rPr lang="fr-FR" smtClean="0"/>
              <a:pPr/>
              <a:t>‹#›</a:t>
            </a:fld>
            <a:endParaRPr lang="fr-FR"/>
          </a:p>
        </p:txBody>
      </p:sp>
      <p:sp>
        <p:nvSpPr>
          <p:cNvPr id="9"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September 24th, 2024</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3" name="Espace réservé pour une image  2"/>
          <p:cNvSpPr>
            <a:spLocks noGrp="1"/>
          </p:cNvSpPr>
          <p:nvPr>
            <p:ph type="pic" idx="1"/>
          </p:nvPr>
        </p:nvSpPr>
        <p:spPr>
          <a:xfrm>
            <a:off x="612000" y="457200"/>
            <a:ext cx="79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noProof="0"/>
          </a:p>
        </p:txBody>
      </p:sp>
      <p:sp>
        <p:nvSpPr>
          <p:cNvPr id="4" name="Espace réservé du texte 3"/>
          <p:cNvSpPr>
            <a:spLocks noGrp="1"/>
          </p:cNvSpPr>
          <p:nvPr>
            <p:ph type="body" sz="half" idx="2" hasCustomPrompt="1"/>
          </p:nvPr>
        </p:nvSpPr>
        <p:spPr>
          <a:xfrm>
            <a:off x="612000" y="5105400"/>
            <a:ext cx="7920000" cy="990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a:t>Text – image caption – comments ....</a:t>
            </a:r>
          </a:p>
        </p:txBody>
      </p:sp>
      <p:sp>
        <p:nvSpPr>
          <p:cNvPr id="7" name="Espace réservé du numéro de diapositive 6"/>
          <p:cNvSpPr>
            <a:spLocks noGrp="1"/>
          </p:cNvSpPr>
          <p:nvPr>
            <p:ph type="sldNum" sz="quarter" idx="12"/>
          </p:nvPr>
        </p:nvSpPr>
        <p:spPr/>
        <p:txBody>
          <a:bodyPr/>
          <a:lstStyle/>
          <a:p>
            <a:fld id="{BFDCA1C4-9514-7B4F-976F-D92F7E296653}" type="slidenum">
              <a:rPr lang="fr-FR" smtClean="0"/>
              <a:pPr/>
              <a:t>‹#›</a:t>
            </a:fld>
            <a:endParaRPr lang="fr-FR"/>
          </a:p>
        </p:txBody>
      </p:sp>
      <p:sp>
        <p:nvSpPr>
          <p:cNvPr id="9" name="Espace réservé du contenu 8"/>
          <p:cNvSpPr>
            <a:spLocks noGrp="1"/>
          </p:cNvSpPr>
          <p:nvPr>
            <p:ph sz="quarter" idx="14" hasCustomPrompt="1"/>
          </p:nvPr>
        </p:nvSpPr>
        <p:spPr>
          <a:xfrm>
            <a:off x="613550" y="4648200"/>
            <a:ext cx="7918450" cy="381000"/>
          </a:xfrm>
        </p:spPr>
        <p:txBody>
          <a:bodyPr/>
          <a:lstStyle>
            <a:lvl1pPr>
              <a:buFontTx/>
              <a:buNone/>
              <a:defRPr sz="1800">
                <a:solidFill>
                  <a:schemeClr val="bg2"/>
                </a:solidFill>
              </a:defRPr>
            </a:lvl1pPr>
          </a:lstStyle>
          <a:p>
            <a:pPr lvl="0"/>
            <a:r>
              <a:rPr lang="en-GB" dirty="0"/>
              <a:t>Image title</a:t>
            </a:r>
          </a:p>
        </p:txBody>
      </p:sp>
      <p:sp>
        <p:nvSpPr>
          <p:cNvPr id="13"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September 24th, 2024</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12000" y="180000"/>
            <a:ext cx="7920000" cy="720000"/>
          </a:xfrm>
          <a:prstGeom prst="rect">
            <a:avLst/>
          </a:prstGeom>
        </p:spPr>
        <p:txBody>
          <a:bodyPr vert="horz" lIns="0" tIns="0" rIns="0" bIns="0" rtlCol="0" anchor="ctr" anchorCtr="1">
            <a:noAutofit/>
          </a:bodyPr>
          <a:lstStyle/>
          <a:p>
            <a:r>
              <a:rPr lang="en-GB" noProof="0"/>
              <a:t>Slide title – line 1 – Arial 30 pt – HiLumi blue</a:t>
            </a:r>
            <a:br>
              <a:rPr lang="en-GB" noProof="0"/>
            </a:br>
            <a:r>
              <a:rPr lang="en-GB" noProof="0"/>
              <a:t>Slide title – line 2 – Arial 30 pt – HiLumi blue</a:t>
            </a:r>
          </a:p>
        </p:txBody>
      </p:sp>
      <p:sp>
        <p:nvSpPr>
          <p:cNvPr id="3" name="Espace réservé du texte 2"/>
          <p:cNvSpPr>
            <a:spLocks noGrp="1"/>
          </p:cNvSpPr>
          <p:nvPr>
            <p:ph type="body" idx="1"/>
          </p:nvPr>
        </p:nvSpPr>
        <p:spPr>
          <a:xfrm>
            <a:off x="612000" y="1371600"/>
            <a:ext cx="7920000" cy="4754563"/>
          </a:xfrm>
          <a:prstGeom prst="rect">
            <a:avLst/>
          </a:prstGeom>
        </p:spPr>
        <p:txBody>
          <a:bodyPr vert="horz" lIns="0" tIns="0" rIns="0" bIns="0" rtlCol="0">
            <a:normAutofit/>
          </a:bodyPr>
          <a:lstStyle/>
          <a:p>
            <a:pPr lvl="0"/>
            <a:r>
              <a:rPr lang="en-GB" noProof="0"/>
              <a:t>Click to edit Master texts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September 24th, 2024</a:t>
            </a:r>
            <a:endParaRPr lang="en-GB"/>
          </a:p>
        </p:txBody>
      </p:sp>
      <p:sp>
        <p:nvSpPr>
          <p:cNvPr id="6" name="Espace réservé du numéro de diapositive 5"/>
          <p:cNvSpPr>
            <a:spLocks noGrp="1"/>
          </p:cNvSpPr>
          <p:nvPr>
            <p:ph type="sldNum" sz="quarter" idx="4"/>
          </p:nvPr>
        </p:nvSpPr>
        <p:spPr>
          <a:xfrm>
            <a:off x="8686800" y="6356350"/>
            <a:ext cx="360000" cy="360000"/>
          </a:xfrm>
          <a:prstGeom prst="rect">
            <a:avLst/>
          </a:prstGeom>
        </p:spPr>
        <p:txBody>
          <a:bodyPr vert="horz" lIns="0" tIns="0" rIns="0" bIns="0" rtlCol="0" anchor="b"/>
          <a:lstStyle>
            <a:lvl1pPr algn="r">
              <a:defRPr sz="1200">
                <a:solidFill>
                  <a:schemeClr val="accent1"/>
                </a:solidFill>
              </a:defRPr>
            </a:lvl1pPr>
          </a:lstStyle>
          <a:p>
            <a:fld id="{BFDCA1C4-9514-7B4F-976F-D92F7E296653}" type="slidenum">
              <a:rPr lang="fr-FR" smtClean="0"/>
              <a:pPr/>
              <a:t>‹#›</a:t>
            </a:fld>
            <a:endParaRPr lang="fr-FR"/>
          </a:p>
        </p:txBody>
      </p:sp>
      <p:pic>
        <p:nvPicPr>
          <p:cNvPr id="7" name="Picture 6"/>
          <p:cNvPicPr>
            <a:picLocks noChangeAspect="1"/>
          </p:cNvPicPr>
          <p:nvPr userDrawn="1"/>
        </p:nvPicPr>
        <p:blipFill rotWithShape="1">
          <a:blip r:embed="rId9">
            <a:extLst>
              <a:ext uri="{28A0092B-C50C-407E-A947-70E740481C1C}">
                <a14:useLocalDpi xmlns:a14="http://schemas.microsoft.com/office/drawing/2010/main"/>
              </a:ext>
            </a:extLst>
          </a:blip>
          <a:srcRect/>
          <a:stretch/>
        </p:blipFill>
        <p:spPr>
          <a:xfrm>
            <a:off x="0" y="6212900"/>
            <a:ext cx="1907704" cy="6451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7" r:id="rId6"/>
  </p:sldLayoutIdLst>
  <p:hf sldNum="0" hdr="0" dt="0"/>
  <p:txStyles>
    <p:titleStyle>
      <a:lvl1pPr algn="ctr" defTabSz="457200" rtl="0" eaLnBrk="1" latinLnBrk="0" hangingPunct="1">
        <a:spcBef>
          <a:spcPct val="0"/>
        </a:spcBef>
        <a:buNone/>
        <a:defRPr sz="2800" b="1" kern="1200">
          <a:solidFill>
            <a:schemeClr val="bg2"/>
          </a:solidFill>
          <a:latin typeface="+mj-lt"/>
          <a:ea typeface="+mj-ea"/>
          <a:cs typeface="+mj-cs"/>
        </a:defRPr>
      </a:lvl1pPr>
    </p:titleStyle>
    <p:bodyStyle>
      <a:lvl1pPr marL="342900" indent="-342900" algn="l" defTabSz="457200" rtl="0" eaLnBrk="1" latinLnBrk="0" hangingPunct="1">
        <a:spcBef>
          <a:spcPct val="20000"/>
        </a:spcBef>
        <a:buClr>
          <a:schemeClr val="accent6"/>
        </a:buClr>
        <a:buFont typeface="Wingdings" charset="2"/>
        <a:buChar char="§"/>
        <a:defRPr sz="2800" kern="1200">
          <a:solidFill>
            <a:schemeClr val="accent5"/>
          </a:solidFill>
          <a:latin typeface="+mn-lt"/>
          <a:ea typeface="+mn-ea"/>
          <a:cs typeface="+mn-cs"/>
        </a:defRPr>
      </a:lvl1pPr>
      <a:lvl2pPr marL="742950" indent="-285750" algn="l" defTabSz="457200" rtl="0" eaLnBrk="1" latinLnBrk="0" hangingPunct="1">
        <a:spcBef>
          <a:spcPct val="20000"/>
        </a:spcBef>
        <a:buClr>
          <a:schemeClr val="accent6"/>
        </a:buClr>
        <a:buFont typeface="Wingdings" charset="2"/>
        <a:buChar char="§"/>
        <a:defRPr sz="2400" kern="1200">
          <a:solidFill>
            <a:schemeClr val="accent5"/>
          </a:solidFill>
          <a:latin typeface="+mn-lt"/>
          <a:ea typeface="+mn-ea"/>
          <a:cs typeface="+mn-cs"/>
        </a:defRPr>
      </a:lvl2pPr>
      <a:lvl3pPr marL="1143000" indent="-228600" algn="l" defTabSz="457200" rtl="0" eaLnBrk="1" latinLnBrk="0" hangingPunct="1">
        <a:spcBef>
          <a:spcPct val="20000"/>
        </a:spcBef>
        <a:buClr>
          <a:schemeClr val="accent6"/>
        </a:buClr>
        <a:buFont typeface="Wingdings" charset="2"/>
        <a:buChar char="§"/>
        <a:defRPr sz="2000" kern="1200">
          <a:solidFill>
            <a:schemeClr val="accent5"/>
          </a:solidFill>
          <a:latin typeface="+mn-lt"/>
          <a:ea typeface="+mn-ea"/>
          <a:cs typeface="+mn-cs"/>
        </a:defRPr>
      </a:lvl3pPr>
      <a:lvl4pPr marL="1600200" indent="-228600" algn="l" defTabSz="457200" rtl="0" eaLnBrk="1" latinLnBrk="0" hangingPunct="1">
        <a:spcBef>
          <a:spcPct val="20000"/>
        </a:spcBef>
        <a:buClr>
          <a:schemeClr val="accent6"/>
        </a:buClr>
        <a:buFont typeface="Wingdings" charset="2"/>
        <a:buChar char="§"/>
        <a:defRPr sz="1800" kern="1200">
          <a:solidFill>
            <a:schemeClr val="accent5"/>
          </a:solidFill>
          <a:latin typeface="+mn-lt"/>
          <a:ea typeface="+mn-ea"/>
          <a:cs typeface="+mn-cs"/>
        </a:defRPr>
      </a:lvl4pPr>
      <a:lvl5pPr marL="2057400" indent="-228600" algn="l" defTabSz="457200" rtl="0" eaLnBrk="1" latinLnBrk="0" hangingPunct="1">
        <a:spcBef>
          <a:spcPct val="20000"/>
        </a:spcBef>
        <a:buClr>
          <a:schemeClr val="accent6"/>
        </a:buClr>
        <a:buFont typeface="Wingdings" charset="2"/>
        <a:buChar char="§"/>
        <a:defRPr sz="1600" kern="1200">
          <a:solidFill>
            <a:schemeClr val="accent5"/>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customXml" Target="../ink/ink6.xml"/><Relationship Id="rId18" Type="http://schemas.openxmlformats.org/officeDocument/2006/relationships/image" Target="../media/image14.png"/><Relationship Id="rId26" Type="http://schemas.openxmlformats.org/officeDocument/2006/relationships/image" Target="../media/image18.png"/><Relationship Id="rId21" Type="http://schemas.openxmlformats.org/officeDocument/2006/relationships/customXml" Target="../ink/ink10.xml"/><Relationship Id="rId7" Type="http://schemas.openxmlformats.org/officeDocument/2006/relationships/customXml" Target="../ink/ink3.xml"/><Relationship Id="rId12" Type="http://schemas.openxmlformats.org/officeDocument/2006/relationships/image" Target="../media/image11.png"/><Relationship Id="rId17" Type="http://schemas.openxmlformats.org/officeDocument/2006/relationships/customXml" Target="../ink/ink8.xml"/><Relationship Id="rId25" Type="http://schemas.openxmlformats.org/officeDocument/2006/relationships/customXml" Target="../ink/ink12.xml"/><Relationship Id="rId2" Type="http://schemas.openxmlformats.org/officeDocument/2006/relationships/customXml" Target="../ink/ink1.xml"/><Relationship Id="rId16" Type="http://schemas.openxmlformats.org/officeDocument/2006/relationships/image" Target="../media/image13.png"/><Relationship Id="rId20" Type="http://schemas.openxmlformats.org/officeDocument/2006/relationships/image" Target="../media/image15.png"/><Relationship Id="rId29"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customXml" Target="../ink/ink5.xml"/><Relationship Id="rId24" Type="http://schemas.openxmlformats.org/officeDocument/2006/relationships/image" Target="../media/image17.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9.png"/><Relationship Id="rId10" Type="http://schemas.openxmlformats.org/officeDocument/2006/relationships/image" Target="../media/image10.png"/><Relationship Id="rId19" Type="http://schemas.openxmlformats.org/officeDocument/2006/relationships/customXml" Target="../ink/ink9.xml"/><Relationship Id="rId4" Type="http://schemas.openxmlformats.org/officeDocument/2006/relationships/image" Target="../media/image7.png"/><Relationship Id="rId9" Type="http://schemas.openxmlformats.org/officeDocument/2006/relationships/customXml" Target="../ink/ink4.xml"/><Relationship Id="rId14" Type="http://schemas.openxmlformats.org/officeDocument/2006/relationships/image" Target="../media/image12.png"/><Relationship Id="rId22" Type="http://schemas.openxmlformats.org/officeDocument/2006/relationships/image" Target="../media/image16.png"/><Relationship Id="rId27" Type="http://schemas.openxmlformats.org/officeDocument/2006/relationships/customXml" Target="../ink/ink13.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customXml" Target="../ink/ink19.xml"/><Relationship Id="rId18" Type="http://schemas.openxmlformats.org/officeDocument/2006/relationships/image" Target="../media/image14.png"/><Relationship Id="rId26" Type="http://schemas.openxmlformats.org/officeDocument/2006/relationships/image" Target="../media/image18.png"/><Relationship Id="rId21" Type="http://schemas.openxmlformats.org/officeDocument/2006/relationships/customXml" Target="../ink/ink23.xml"/><Relationship Id="rId7" Type="http://schemas.openxmlformats.org/officeDocument/2006/relationships/customXml" Target="../ink/ink16.xml"/><Relationship Id="rId12" Type="http://schemas.openxmlformats.org/officeDocument/2006/relationships/image" Target="../media/image11.png"/><Relationship Id="rId17" Type="http://schemas.openxmlformats.org/officeDocument/2006/relationships/customXml" Target="../ink/ink21.xml"/><Relationship Id="rId25" Type="http://schemas.openxmlformats.org/officeDocument/2006/relationships/customXml" Target="../ink/ink25.xml"/><Relationship Id="rId2" Type="http://schemas.openxmlformats.org/officeDocument/2006/relationships/customXml" Target="../ink/ink14.xml"/><Relationship Id="rId16" Type="http://schemas.openxmlformats.org/officeDocument/2006/relationships/image" Target="../media/image13.png"/><Relationship Id="rId20" Type="http://schemas.openxmlformats.org/officeDocument/2006/relationships/image" Target="../media/image15.png"/><Relationship Id="rId29"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customXml" Target="../ink/ink18.xml"/><Relationship Id="rId24" Type="http://schemas.openxmlformats.org/officeDocument/2006/relationships/image" Target="../media/image17.png"/><Relationship Id="rId5" Type="http://schemas.openxmlformats.org/officeDocument/2006/relationships/customXml" Target="../ink/ink15.xml"/><Relationship Id="rId15" Type="http://schemas.openxmlformats.org/officeDocument/2006/relationships/customXml" Target="../ink/ink20.xml"/><Relationship Id="rId23" Type="http://schemas.openxmlformats.org/officeDocument/2006/relationships/customXml" Target="../ink/ink24.xml"/><Relationship Id="rId28" Type="http://schemas.openxmlformats.org/officeDocument/2006/relationships/image" Target="../media/image19.png"/><Relationship Id="rId10" Type="http://schemas.openxmlformats.org/officeDocument/2006/relationships/image" Target="../media/image10.png"/><Relationship Id="rId19" Type="http://schemas.openxmlformats.org/officeDocument/2006/relationships/customXml" Target="../ink/ink22.xml"/><Relationship Id="rId4" Type="http://schemas.openxmlformats.org/officeDocument/2006/relationships/image" Target="../media/image7.png"/><Relationship Id="rId9" Type="http://schemas.openxmlformats.org/officeDocument/2006/relationships/customXml" Target="../ink/ink17.xml"/><Relationship Id="rId14" Type="http://schemas.openxmlformats.org/officeDocument/2006/relationships/image" Target="../media/image12.png"/><Relationship Id="rId22" Type="http://schemas.openxmlformats.org/officeDocument/2006/relationships/image" Target="../media/image16.png"/><Relationship Id="rId27" Type="http://schemas.openxmlformats.org/officeDocument/2006/relationships/customXml" Target="../ink/ink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3608" y="3140968"/>
            <a:ext cx="7693566" cy="1286728"/>
          </a:xfrm>
        </p:spPr>
        <p:txBody>
          <a:bodyPr/>
          <a:lstStyle/>
          <a:p>
            <a:pPr algn="ctr"/>
            <a:r>
              <a:rPr lang="en-GB" sz="3600" dirty="0"/>
              <a:t>FNAL BNL cold MM comparison</a:t>
            </a:r>
          </a:p>
        </p:txBody>
      </p:sp>
      <p:sp>
        <p:nvSpPr>
          <p:cNvPr id="8" name="Freeform 7"/>
          <p:cNvSpPr/>
          <p:nvPr/>
        </p:nvSpPr>
        <p:spPr>
          <a:xfrm>
            <a:off x="871672" y="908720"/>
            <a:ext cx="604431" cy="1286727"/>
          </a:xfrm>
          <a:custGeom>
            <a:avLst/>
            <a:gdLst>
              <a:gd name="connsiteX0" fmla="*/ 460739 w 604431"/>
              <a:gd name="connsiteY0" fmla="*/ 0 h 1286727"/>
              <a:gd name="connsiteX1" fmla="*/ 460739 w 604431"/>
              <a:gd name="connsiteY1" fmla="*/ 0 h 1286727"/>
              <a:gd name="connsiteX2" fmla="*/ 447677 w 604431"/>
              <a:gd name="connsiteY2" fmla="*/ 117566 h 1286727"/>
              <a:gd name="connsiteX3" fmla="*/ 421551 w 604431"/>
              <a:gd name="connsiteY3" fmla="*/ 156754 h 1286727"/>
              <a:gd name="connsiteX4" fmla="*/ 356237 w 604431"/>
              <a:gd name="connsiteY4" fmla="*/ 274320 h 1286727"/>
              <a:gd name="connsiteX5" fmla="*/ 330111 w 604431"/>
              <a:gd name="connsiteY5" fmla="*/ 313509 h 1286727"/>
              <a:gd name="connsiteX6" fmla="*/ 251734 w 604431"/>
              <a:gd name="connsiteY6" fmla="*/ 378823 h 1286727"/>
              <a:gd name="connsiteX7" fmla="*/ 225608 w 604431"/>
              <a:gd name="connsiteY7" fmla="*/ 418011 h 1286727"/>
              <a:gd name="connsiteX8" fmla="*/ 186419 w 604431"/>
              <a:gd name="connsiteY8" fmla="*/ 444137 h 1286727"/>
              <a:gd name="connsiteX9" fmla="*/ 134168 w 604431"/>
              <a:gd name="connsiteY9" fmla="*/ 522514 h 1286727"/>
              <a:gd name="connsiteX10" fmla="*/ 108042 w 604431"/>
              <a:gd name="connsiteY10" fmla="*/ 561703 h 1286727"/>
              <a:gd name="connsiteX11" fmla="*/ 68854 w 604431"/>
              <a:gd name="connsiteY11" fmla="*/ 679269 h 1286727"/>
              <a:gd name="connsiteX12" fmla="*/ 55791 w 604431"/>
              <a:gd name="connsiteY12" fmla="*/ 718457 h 1286727"/>
              <a:gd name="connsiteX13" fmla="*/ 42728 w 604431"/>
              <a:gd name="connsiteY13" fmla="*/ 757646 h 1286727"/>
              <a:gd name="connsiteX14" fmla="*/ 16602 w 604431"/>
              <a:gd name="connsiteY14" fmla="*/ 809897 h 1286727"/>
              <a:gd name="connsiteX15" fmla="*/ 16602 w 604431"/>
              <a:gd name="connsiteY15" fmla="*/ 1045029 h 1286727"/>
              <a:gd name="connsiteX16" fmla="*/ 55791 w 604431"/>
              <a:gd name="connsiteY16" fmla="*/ 1084217 h 1286727"/>
              <a:gd name="connsiteX17" fmla="*/ 121105 w 604431"/>
              <a:gd name="connsiteY17" fmla="*/ 1162594 h 1286727"/>
              <a:gd name="connsiteX18" fmla="*/ 173357 w 604431"/>
              <a:gd name="connsiteY18" fmla="*/ 1175657 h 1286727"/>
              <a:gd name="connsiteX19" fmla="*/ 199482 w 604431"/>
              <a:gd name="connsiteY19" fmla="*/ 1214846 h 1286727"/>
              <a:gd name="connsiteX20" fmla="*/ 238671 w 604431"/>
              <a:gd name="connsiteY20" fmla="*/ 1227909 h 1286727"/>
              <a:gd name="connsiteX21" fmla="*/ 277859 w 604431"/>
              <a:gd name="connsiteY21" fmla="*/ 1254034 h 1286727"/>
              <a:gd name="connsiteX22" fmla="*/ 369299 w 604431"/>
              <a:gd name="connsiteY22" fmla="*/ 1280160 h 1286727"/>
              <a:gd name="connsiteX23" fmla="*/ 591368 w 604431"/>
              <a:gd name="connsiteY23" fmla="*/ 1227909 h 1286727"/>
              <a:gd name="connsiteX24" fmla="*/ 604431 w 604431"/>
              <a:gd name="connsiteY24" fmla="*/ 1136469 h 1286727"/>
              <a:gd name="connsiteX25" fmla="*/ 578305 w 604431"/>
              <a:gd name="connsiteY25" fmla="*/ 757646 h 1286727"/>
              <a:gd name="connsiteX26" fmla="*/ 565242 w 604431"/>
              <a:gd name="connsiteY26" fmla="*/ 718457 h 1286727"/>
              <a:gd name="connsiteX27" fmla="*/ 578305 w 604431"/>
              <a:gd name="connsiteY27" fmla="*/ 235131 h 1286727"/>
              <a:gd name="connsiteX28" fmla="*/ 486865 w 604431"/>
              <a:gd name="connsiteY28" fmla="*/ 0 h 1286727"/>
              <a:gd name="connsiteX29" fmla="*/ 460739 w 604431"/>
              <a:gd name="connsiteY29" fmla="*/ 0 h 1286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04431" h="1286727">
                <a:moveTo>
                  <a:pt x="460739" y="0"/>
                </a:moveTo>
                <a:lnTo>
                  <a:pt x="460739" y="0"/>
                </a:lnTo>
                <a:cubicBezTo>
                  <a:pt x="456385" y="39189"/>
                  <a:pt x="457240" y="79313"/>
                  <a:pt x="447677" y="117566"/>
                </a:cubicBezTo>
                <a:cubicBezTo>
                  <a:pt x="443869" y="132797"/>
                  <a:pt x="429340" y="143123"/>
                  <a:pt x="421551" y="156754"/>
                </a:cubicBezTo>
                <a:cubicBezTo>
                  <a:pt x="338365" y="302328"/>
                  <a:pt x="465035" y="100242"/>
                  <a:pt x="356237" y="274320"/>
                </a:cubicBezTo>
                <a:cubicBezTo>
                  <a:pt x="347916" y="287633"/>
                  <a:pt x="340162" y="301448"/>
                  <a:pt x="330111" y="313509"/>
                </a:cubicBezTo>
                <a:cubicBezTo>
                  <a:pt x="298682" y="351224"/>
                  <a:pt x="290264" y="353136"/>
                  <a:pt x="251734" y="378823"/>
                </a:cubicBezTo>
                <a:cubicBezTo>
                  <a:pt x="243025" y="391886"/>
                  <a:pt x="236709" y="406910"/>
                  <a:pt x="225608" y="418011"/>
                </a:cubicBezTo>
                <a:cubicBezTo>
                  <a:pt x="214506" y="429112"/>
                  <a:pt x="196757" y="432322"/>
                  <a:pt x="186419" y="444137"/>
                </a:cubicBezTo>
                <a:cubicBezTo>
                  <a:pt x="165743" y="467767"/>
                  <a:pt x="151585" y="496388"/>
                  <a:pt x="134168" y="522514"/>
                </a:cubicBezTo>
                <a:cubicBezTo>
                  <a:pt x="125459" y="535577"/>
                  <a:pt x="113007" y="546809"/>
                  <a:pt x="108042" y="561703"/>
                </a:cubicBezTo>
                <a:lnTo>
                  <a:pt x="68854" y="679269"/>
                </a:lnTo>
                <a:lnTo>
                  <a:pt x="55791" y="718457"/>
                </a:lnTo>
                <a:cubicBezTo>
                  <a:pt x="51437" y="731520"/>
                  <a:pt x="48886" y="745330"/>
                  <a:pt x="42728" y="757646"/>
                </a:cubicBezTo>
                <a:lnTo>
                  <a:pt x="16602" y="809897"/>
                </a:lnTo>
                <a:cubicBezTo>
                  <a:pt x="1443" y="900852"/>
                  <a:pt x="-11575" y="939366"/>
                  <a:pt x="16602" y="1045029"/>
                </a:cubicBezTo>
                <a:cubicBezTo>
                  <a:pt x="21362" y="1062879"/>
                  <a:pt x="43964" y="1070025"/>
                  <a:pt x="55791" y="1084217"/>
                </a:cubicBezTo>
                <a:cubicBezTo>
                  <a:pt x="80384" y="1113729"/>
                  <a:pt x="84677" y="1141778"/>
                  <a:pt x="121105" y="1162594"/>
                </a:cubicBezTo>
                <a:cubicBezTo>
                  <a:pt x="136693" y="1171501"/>
                  <a:pt x="155940" y="1171303"/>
                  <a:pt x="173357" y="1175657"/>
                </a:cubicBezTo>
                <a:cubicBezTo>
                  <a:pt x="182065" y="1188720"/>
                  <a:pt x="187223" y="1205038"/>
                  <a:pt x="199482" y="1214846"/>
                </a:cubicBezTo>
                <a:cubicBezTo>
                  <a:pt x="210234" y="1223448"/>
                  <a:pt x="226355" y="1221751"/>
                  <a:pt x="238671" y="1227909"/>
                </a:cubicBezTo>
                <a:cubicBezTo>
                  <a:pt x="252713" y="1234930"/>
                  <a:pt x="263817" y="1247013"/>
                  <a:pt x="277859" y="1254034"/>
                </a:cubicBezTo>
                <a:cubicBezTo>
                  <a:pt x="296599" y="1263404"/>
                  <a:pt x="352558" y="1275975"/>
                  <a:pt x="369299" y="1280160"/>
                </a:cubicBezTo>
                <a:cubicBezTo>
                  <a:pt x="434801" y="1275793"/>
                  <a:pt x="563973" y="1319226"/>
                  <a:pt x="591368" y="1227909"/>
                </a:cubicBezTo>
                <a:cubicBezTo>
                  <a:pt x="600215" y="1198418"/>
                  <a:pt x="600077" y="1166949"/>
                  <a:pt x="604431" y="1136469"/>
                </a:cubicBezTo>
                <a:cubicBezTo>
                  <a:pt x="598352" y="990576"/>
                  <a:pt x="610202" y="885233"/>
                  <a:pt x="578305" y="757646"/>
                </a:cubicBezTo>
                <a:cubicBezTo>
                  <a:pt x="574965" y="744288"/>
                  <a:pt x="569596" y="731520"/>
                  <a:pt x="565242" y="718457"/>
                </a:cubicBezTo>
                <a:cubicBezTo>
                  <a:pt x="569596" y="557348"/>
                  <a:pt x="578305" y="396298"/>
                  <a:pt x="578305" y="235131"/>
                </a:cubicBezTo>
                <a:cubicBezTo>
                  <a:pt x="578305" y="188617"/>
                  <a:pt x="608232" y="0"/>
                  <a:pt x="486865" y="0"/>
                </a:cubicBezTo>
                <a:lnTo>
                  <a:pt x="460739" y="0"/>
                </a:lnTo>
                <a:close/>
              </a:path>
            </a:pathLst>
          </a:cu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Image 11" descr="HLU-logoN-title.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352050" y="585575"/>
            <a:ext cx="3540430" cy="1534388"/>
          </a:xfrm>
          <a:prstGeom prst="rect">
            <a:avLst/>
          </a:prstGeom>
        </p:spPr>
      </p:pic>
      <p:pic>
        <p:nvPicPr>
          <p:cNvPr id="7" name="Picture 6"/>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1287690" y="585575"/>
            <a:ext cx="4057610" cy="1691297"/>
          </a:xfrm>
          <a:prstGeom prst="rect">
            <a:avLst/>
          </a:prstGeom>
        </p:spPr>
      </p:pic>
      <p:sp>
        <p:nvSpPr>
          <p:cNvPr id="10" name="Espace réservé du texte 3">
            <a:extLst>
              <a:ext uri="{FF2B5EF4-FFF2-40B4-BE49-F238E27FC236}">
                <a16:creationId xmlns:a16="http://schemas.microsoft.com/office/drawing/2014/main" id="{4AF0F87E-E465-4329-9EDC-6B5412563EDF}"/>
              </a:ext>
            </a:extLst>
          </p:cNvPr>
          <p:cNvSpPr>
            <a:spLocks noGrp="1"/>
          </p:cNvSpPr>
          <p:nvPr>
            <p:ph type="body" sz="quarter" idx="14"/>
          </p:nvPr>
        </p:nvSpPr>
        <p:spPr>
          <a:xfrm>
            <a:off x="1371600" y="5877272"/>
            <a:ext cx="6480000" cy="349250"/>
          </a:xfrm>
        </p:spPr>
        <p:txBody>
          <a:bodyPr>
            <a:normAutofit/>
          </a:bodyPr>
          <a:lstStyle/>
          <a:p>
            <a:r>
              <a:rPr lang="en-US" dirty="0"/>
              <a:t>September 24</a:t>
            </a:r>
            <a:r>
              <a:rPr lang="en-US" baseline="30000" dirty="0"/>
              <a:t>th</a:t>
            </a:r>
            <a:r>
              <a:rPr lang="en-US" dirty="0"/>
              <a:t>, 2024</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99BB5-7481-7CF9-D268-2FB7DEBEAEC0}"/>
              </a:ext>
            </a:extLst>
          </p:cNvPr>
          <p:cNvSpPr>
            <a:spLocks noGrp="1"/>
          </p:cNvSpPr>
          <p:nvPr>
            <p:ph type="title"/>
          </p:nvPr>
        </p:nvSpPr>
        <p:spPr/>
        <p:txBody>
          <a:bodyPr/>
          <a:lstStyle/>
          <a:p>
            <a:r>
              <a:rPr lang="en-US" dirty="0"/>
              <a:t>MM taken at FNAL, BNL and CERN</a:t>
            </a:r>
          </a:p>
        </p:txBody>
      </p:sp>
      <p:sp>
        <p:nvSpPr>
          <p:cNvPr id="3" name="Content Placeholder 2">
            <a:extLst>
              <a:ext uri="{FF2B5EF4-FFF2-40B4-BE49-F238E27FC236}">
                <a16:creationId xmlns:a16="http://schemas.microsoft.com/office/drawing/2014/main" id="{7648DDF0-BA3E-C9BF-2A66-8B185EC7679A}"/>
              </a:ext>
            </a:extLst>
          </p:cNvPr>
          <p:cNvSpPr>
            <a:spLocks noGrp="1"/>
          </p:cNvSpPr>
          <p:nvPr>
            <p:ph idx="1"/>
          </p:nvPr>
        </p:nvSpPr>
        <p:spPr/>
        <p:txBody>
          <a:bodyPr/>
          <a:lstStyle/>
          <a:p>
            <a:r>
              <a:rPr lang="en-US" sz="2400" dirty="0">
                <a:latin typeface="Aptos" panose="020B0004020202020204" pitchFamily="34" charset="0"/>
                <a:cs typeface="Calibri" panose="020F0502020204030204" pitchFamily="34" charset="0"/>
              </a:rPr>
              <a:t>Acceptance criteria calls for final Cryo-assembly MM measurements to be taken and the results to be delivered to CERN</a:t>
            </a:r>
          </a:p>
          <a:p>
            <a:r>
              <a:rPr lang="en-US" sz="2400" dirty="0">
                <a:latin typeface="Aptos" panose="020B0004020202020204" pitchFamily="34" charset="0"/>
                <a:cs typeface="Calibri" panose="020F0502020204030204" pitchFamily="34" charset="0"/>
              </a:rPr>
              <a:t>So far only CA01 with MQXFA03 and MQXFA04 magnets MM were completed at FNAL at 1.9 K</a:t>
            </a:r>
          </a:p>
          <a:p>
            <a:r>
              <a:rPr lang="en-US" sz="2400" dirty="0">
                <a:latin typeface="Aptos" panose="020B0004020202020204" pitchFamily="34" charset="0"/>
                <a:cs typeface="Calibri" panose="020F0502020204030204" pitchFamily="34" charset="0"/>
              </a:rPr>
              <a:t>These measurements are compared with BNL and CERN MM measurements since at CERN for CA01 full cold tests were performed</a:t>
            </a:r>
          </a:p>
        </p:txBody>
      </p:sp>
      <p:sp>
        <p:nvSpPr>
          <p:cNvPr id="5" name="Footer Placeholder 4">
            <a:extLst>
              <a:ext uri="{FF2B5EF4-FFF2-40B4-BE49-F238E27FC236}">
                <a16:creationId xmlns:a16="http://schemas.microsoft.com/office/drawing/2014/main" id="{2C34E821-1D87-C787-192D-C47042BA48DB}"/>
              </a:ext>
            </a:extLst>
          </p:cNvPr>
          <p:cNvSpPr>
            <a:spLocks noGrp="1"/>
          </p:cNvSpPr>
          <p:nvPr>
            <p:ph type="ftr" sz="quarter" idx="3"/>
          </p:nvPr>
        </p:nvSpPr>
        <p:spPr/>
        <p:txBody>
          <a:bodyPr/>
          <a:lstStyle/>
          <a:p>
            <a:r>
              <a:rPr lang="en-US"/>
              <a:t>September 24th, 2024</a:t>
            </a:r>
            <a:endParaRPr lang="en-GB" dirty="0"/>
          </a:p>
        </p:txBody>
      </p:sp>
    </p:spTree>
    <p:extLst>
      <p:ext uri="{BB962C8B-B14F-4D97-AF65-F5344CB8AC3E}">
        <p14:creationId xmlns:p14="http://schemas.microsoft.com/office/powerpoint/2010/main" val="58016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D487B-0126-D269-2A53-D456350B938F}"/>
              </a:ext>
            </a:extLst>
          </p:cNvPr>
          <p:cNvSpPr>
            <a:spLocks noGrp="1"/>
          </p:cNvSpPr>
          <p:nvPr>
            <p:ph type="title"/>
          </p:nvPr>
        </p:nvSpPr>
        <p:spPr/>
        <p:txBody>
          <a:bodyPr/>
          <a:lstStyle/>
          <a:p>
            <a:r>
              <a:rPr lang="en-US" dirty="0"/>
              <a:t>CA01 measurement at FNAL, BNL and CERN</a:t>
            </a:r>
          </a:p>
        </p:txBody>
      </p:sp>
      <p:sp>
        <p:nvSpPr>
          <p:cNvPr id="5" name="Footer Placeholder 4">
            <a:extLst>
              <a:ext uri="{FF2B5EF4-FFF2-40B4-BE49-F238E27FC236}">
                <a16:creationId xmlns:a16="http://schemas.microsoft.com/office/drawing/2014/main" id="{9E019AE3-6609-8067-7019-C2F63EE08B3C}"/>
              </a:ext>
            </a:extLst>
          </p:cNvPr>
          <p:cNvSpPr>
            <a:spLocks noGrp="1"/>
          </p:cNvSpPr>
          <p:nvPr>
            <p:ph type="ftr" sz="quarter" idx="3"/>
          </p:nvPr>
        </p:nvSpPr>
        <p:spPr/>
        <p:txBody>
          <a:bodyPr/>
          <a:lstStyle/>
          <a:p>
            <a:r>
              <a:rPr lang="en-US"/>
              <a:t>September 24th, 2024</a:t>
            </a:r>
            <a:endParaRPr lang="en-GB" dirty="0"/>
          </a:p>
        </p:txBody>
      </p:sp>
      <mc:AlternateContent xmlns:mc="http://schemas.openxmlformats.org/markup-compatibility/2006" xmlns:p14="http://schemas.microsoft.com/office/powerpoint/2010/main">
        <mc:Choice Requires="p14">
          <p:contentPart p14:bwMode="auto" r:id="rId2">
            <p14:nvContentPartPr>
              <p14:cNvPr id="21" name="Ink 20">
                <a:extLst>
                  <a:ext uri="{FF2B5EF4-FFF2-40B4-BE49-F238E27FC236}">
                    <a16:creationId xmlns:a16="http://schemas.microsoft.com/office/drawing/2014/main" id="{20F17B93-71CE-CBA5-028E-EF964257F1A9}"/>
                  </a:ext>
                </a:extLst>
              </p14:cNvPr>
              <p14:cNvContentPartPr/>
              <p14:nvPr/>
            </p14:nvContentPartPr>
            <p14:xfrm>
              <a:off x="914265" y="128698"/>
              <a:ext cx="360" cy="360"/>
            </p14:xfrm>
          </p:contentPart>
        </mc:Choice>
        <mc:Fallback xmlns="">
          <p:pic>
            <p:nvPicPr>
              <p:cNvPr id="21" name="Ink 20">
                <a:extLst>
                  <a:ext uri="{FF2B5EF4-FFF2-40B4-BE49-F238E27FC236}">
                    <a16:creationId xmlns:a16="http://schemas.microsoft.com/office/drawing/2014/main" id="{20F17B93-71CE-CBA5-028E-EF964257F1A9}"/>
                  </a:ext>
                </a:extLst>
              </p:cNvPr>
              <p:cNvPicPr/>
              <p:nvPr/>
            </p:nvPicPr>
            <p:blipFill>
              <a:blip r:embed="rId4"/>
              <a:stretch>
                <a:fillRect/>
              </a:stretch>
            </p:blipFill>
            <p:spPr>
              <a:xfrm>
                <a:off x="851265" y="66058"/>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0" name="Ink 29">
                <a:extLst>
                  <a:ext uri="{FF2B5EF4-FFF2-40B4-BE49-F238E27FC236}">
                    <a16:creationId xmlns:a16="http://schemas.microsoft.com/office/drawing/2014/main" id="{E9440D75-275D-85F6-E123-E18672DD216B}"/>
                  </a:ext>
                </a:extLst>
              </p14:cNvPr>
              <p14:cNvContentPartPr/>
              <p14:nvPr/>
            </p14:nvContentPartPr>
            <p14:xfrm>
              <a:off x="1671345" y="1588498"/>
              <a:ext cx="28440" cy="110160"/>
            </p14:xfrm>
          </p:contentPart>
        </mc:Choice>
        <mc:Fallback xmlns="">
          <p:pic>
            <p:nvPicPr>
              <p:cNvPr id="30" name="Ink 29">
                <a:extLst>
                  <a:ext uri="{FF2B5EF4-FFF2-40B4-BE49-F238E27FC236}">
                    <a16:creationId xmlns:a16="http://schemas.microsoft.com/office/drawing/2014/main" id="{E9440D75-275D-85F6-E123-E18672DD216B}"/>
                  </a:ext>
                </a:extLst>
              </p:cNvPr>
              <p:cNvPicPr/>
              <p:nvPr/>
            </p:nvPicPr>
            <p:blipFill>
              <a:blip r:embed="rId6"/>
              <a:stretch>
                <a:fillRect/>
              </a:stretch>
            </p:blipFill>
            <p:spPr>
              <a:xfrm>
                <a:off x="1662345" y="1579498"/>
                <a:ext cx="46080" cy="1278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055" name="Ink 2054">
                <a:extLst>
                  <a:ext uri="{FF2B5EF4-FFF2-40B4-BE49-F238E27FC236}">
                    <a16:creationId xmlns:a16="http://schemas.microsoft.com/office/drawing/2014/main" id="{1493E749-AE33-491B-5692-7E611CAAF7C0}"/>
                  </a:ext>
                </a:extLst>
              </p14:cNvPr>
              <p14:cNvContentPartPr/>
              <p14:nvPr/>
            </p14:nvContentPartPr>
            <p14:xfrm>
              <a:off x="1683098" y="1566785"/>
              <a:ext cx="360" cy="360"/>
            </p14:xfrm>
          </p:contentPart>
        </mc:Choice>
        <mc:Fallback xmlns="">
          <p:pic>
            <p:nvPicPr>
              <p:cNvPr id="2055" name="Ink 2054">
                <a:extLst>
                  <a:ext uri="{FF2B5EF4-FFF2-40B4-BE49-F238E27FC236}">
                    <a16:creationId xmlns:a16="http://schemas.microsoft.com/office/drawing/2014/main" id="{1493E749-AE33-491B-5692-7E611CAAF7C0}"/>
                  </a:ext>
                </a:extLst>
              </p:cNvPr>
              <p:cNvPicPr/>
              <p:nvPr/>
            </p:nvPicPr>
            <p:blipFill>
              <a:blip r:embed="rId8"/>
              <a:stretch>
                <a:fillRect/>
              </a:stretch>
            </p:blipFill>
            <p:spPr>
              <a:xfrm>
                <a:off x="1674098" y="155778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056" name="Ink 2055">
                <a:extLst>
                  <a:ext uri="{FF2B5EF4-FFF2-40B4-BE49-F238E27FC236}">
                    <a16:creationId xmlns:a16="http://schemas.microsoft.com/office/drawing/2014/main" id="{7B4C4489-82B4-4A7E-CF53-16FDA6533760}"/>
                  </a:ext>
                </a:extLst>
              </p14:cNvPr>
              <p14:cNvContentPartPr/>
              <p14:nvPr/>
            </p14:nvContentPartPr>
            <p14:xfrm>
              <a:off x="1715858" y="1550225"/>
              <a:ext cx="22680" cy="115560"/>
            </p14:xfrm>
          </p:contentPart>
        </mc:Choice>
        <mc:Fallback xmlns="">
          <p:pic>
            <p:nvPicPr>
              <p:cNvPr id="2056" name="Ink 2055">
                <a:extLst>
                  <a:ext uri="{FF2B5EF4-FFF2-40B4-BE49-F238E27FC236}">
                    <a16:creationId xmlns:a16="http://schemas.microsoft.com/office/drawing/2014/main" id="{7B4C4489-82B4-4A7E-CF53-16FDA6533760}"/>
                  </a:ext>
                </a:extLst>
              </p:cNvPr>
              <p:cNvPicPr/>
              <p:nvPr/>
            </p:nvPicPr>
            <p:blipFill>
              <a:blip r:embed="rId10"/>
              <a:stretch>
                <a:fillRect/>
              </a:stretch>
            </p:blipFill>
            <p:spPr>
              <a:xfrm>
                <a:off x="1706858" y="1541225"/>
                <a:ext cx="40320" cy="1332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058" name="Ink 2057">
                <a:extLst>
                  <a:ext uri="{FF2B5EF4-FFF2-40B4-BE49-F238E27FC236}">
                    <a16:creationId xmlns:a16="http://schemas.microsoft.com/office/drawing/2014/main" id="{210386B0-6A4D-8E2A-FD75-B70F9043D6B8}"/>
                  </a:ext>
                </a:extLst>
              </p14:cNvPr>
              <p14:cNvContentPartPr/>
              <p14:nvPr/>
            </p14:nvContentPartPr>
            <p14:xfrm>
              <a:off x="1780298" y="1717625"/>
              <a:ext cx="7560" cy="111240"/>
            </p14:xfrm>
          </p:contentPart>
        </mc:Choice>
        <mc:Fallback xmlns="">
          <p:pic>
            <p:nvPicPr>
              <p:cNvPr id="2058" name="Ink 2057">
                <a:extLst>
                  <a:ext uri="{FF2B5EF4-FFF2-40B4-BE49-F238E27FC236}">
                    <a16:creationId xmlns:a16="http://schemas.microsoft.com/office/drawing/2014/main" id="{210386B0-6A4D-8E2A-FD75-B70F9043D6B8}"/>
                  </a:ext>
                </a:extLst>
              </p:cNvPr>
              <p:cNvPicPr/>
              <p:nvPr/>
            </p:nvPicPr>
            <p:blipFill>
              <a:blip r:embed="rId12"/>
              <a:stretch>
                <a:fillRect/>
              </a:stretch>
            </p:blipFill>
            <p:spPr>
              <a:xfrm>
                <a:off x="1762298" y="1699985"/>
                <a:ext cx="43200" cy="1468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059" name="Ink 2058">
                <a:extLst>
                  <a:ext uri="{FF2B5EF4-FFF2-40B4-BE49-F238E27FC236}">
                    <a16:creationId xmlns:a16="http://schemas.microsoft.com/office/drawing/2014/main" id="{014ADF4C-F670-CCFB-86A4-2224C54CAFA4}"/>
                  </a:ext>
                </a:extLst>
              </p14:cNvPr>
              <p14:cNvContentPartPr/>
              <p14:nvPr/>
            </p14:nvContentPartPr>
            <p14:xfrm>
              <a:off x="1807658" y="1907705"/>
              <a:ext cx="149760" cy="477720"/>
            </p14:xfrm>
          </p:contentPart>
        </mc:Choice>
        <mc:Fallback xmlns="">
          <p:pic>
            <p:nvPicPr>
              <p:cNvPr id="2059" name="Ink 2058">
                <a:extLst>
                  <a:ext uri="{FF2B5EF4-FFF2-40B4-BE49-F238E27FC236}">
                    <a16:creationId xmlns:a16="http://schemas.microsoft.com/office/drawing/2014/main" id="{014ADF4C-F670-CCFB-86A4-2224C54CAFA4}"/>
                  </a:ext>
                </a:extLst>
              </p:cNvPr>
              <p:cNvPicPr/>
              <p:nvPr/>
            </p:nvPicPr>
            <p:blipFill>
              <a:blip r:embed="rId14"/>
              <a:stretch>
                <a:fillRect/>
              </a:stretch>
            </p:blipFill>
            <p:spPr>
              <a:xfrm>
                <a:off x="1790018" y="1889705"/>
                <a:ext cx="185400" cy="5133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60" name="Ink 2059">
                <a:extLst>
                  <a:ext uri="{FF2B5EF4-FFF2-40B4-BE49-F238E27FC236}">
                    <a16:creationId xmlns:a16="http://schemas.microsoft.com/office/drawing/2014/main" id="{919E6AEE-957A-A601-7BE4-813DAE298F56}"/>
                  </a:ext>
                </a:extLst>
              </p14:cNvPr>
              <p14:cNvContentPartPr/>
              <p14:nvPr/>
            </p14:nvContentPartPr>
            <p14:xfrm>
              <a:off x="3187538" y="1545905"/>
              <a:ext cx="110160" cy="127440"/>
            </p14:xfrm>
          </p:contentPart>
        </mc:Choice>
        <mc:Fallback xmlns="">
          <p:pic>
            <p:nvPicPr>
              <p:cNvPr id="2060" name="Ink 2059">
                <a:extLst>
                  <a:ext uri="{FF2B5EF4-FFF2-40B4-BE49-F238E27FC236}">
                    <a16:creationId xmlns:a16="http://schemas.microsoft.com/office/drawing/2014/main" id="{919E6AEE-957A-A601-7BE4-813DAE298F56}"/>
                  </a:ext>
                </a:extLst>
              </p:cNvPr>
              <p:cNvPicPr/>
              <p:nvPr/>
            </p:nvPicPr>
            <p:blipFill>
              <a:blip r:embed="rId16"/>
              <a:stretch>
                <a:fillRect/>
              </a:stretch>
            </p:blipFill>
            <p:spPr>
              <a:xfrm>
                <a:off x="3169898" y="1527905"/>
                <a:ext cx="145800" cy="16308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061" name="Ink 2060">
                <a:extLst>
                  <a:ext uri="{FF2B5EF4-FFF2-40B4-BE49-F238E27FC236}">
                    <a16:creationId xmlns:a16="http://schemas.microsoft.com/office/drawing/2014/main" id="{8964151A-9B79-4AD1-CD94-7B24A64BB676}"/>
                  </a:ext>
                </a:extLst>
              </p14:cNvPr>
              <p14:cNvContentPartPr/>
              <p14:nvPr/>
            </p14:nvContentPartPr>
            <p14:xfrm>
              <a:off x="3278978" y="1737065"/>
              <a:ext cx="62640" cy="96120"/>
            </p14:xfrm>
          </p:contentPart>
        </mc:Choice>
        <mc:Fallback xmlns="">
          <p:pic>
            <p:nvPicPr>
              <p:cNvPr id="2061" name="Ink 2060">
                <a:extLst>
                  <a:ext uri="{FF2B5EF4-FFF2-40B4-BE49-F238E27FC236}">
                    <a16:creationId xmlns:a16="http://schemas.microsoft.com/office/drawing/2014/main" id="{8964151A-9B79-4AD1-CD94-7B24A64BB676}"/>
                  </a:ext>
                </a:extLst>
              </p:cNvPr>
              <p:cNvPicPr/>
              <p:nvPr/>
            </p:nvPicPr>
            <p:blipFill>
              <a:blip r:embed="rId18"/>
              <a:stretch>
                <a:fillRect/>
              </a:stretch>
            </p:blipFill>
            <p:spPr>
              <a:xfrm>
                <a:off x="3261338" y="1719425"/>
                <a:ext cx="98280" cy="1317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062" name="Ink 2061">
                <a:extLst>
                  <a:ext uri="{FF2B5EF4-FFF2-40B4-BE49-F238E27FC236}">
                    <a16:creationId xmlns:a16="http://schemas.microsoft.com/office/drawing/2014/main" id="{22C98880-B518-4ABA-EDF5-8C80DC1510CD}"/>
                  </a:ext>
                </a:extLst>
              </p14:cNvPr>
              <p14:cNvContentPartPr/>
              <p14:nvPr/>
            </p14:nvContentPartPr>
            <p14:xfrm>
              <a:off x="3379058" y="1899065"/>
              <a:ext cx="54360" cy="91440"/>
            </p14:xfrm>
          </p:contentPart>
        </mc:Choice>
        <mc:Fallback xmlns="">
          <p:pic>
            <p:nvPicPr>
              <p:cNvPr id="2062" name="Ink 2061">
                <a:extLst>
                  <a:ext uri="{FF2B5EF4-FFF2-40B4-BE49-F238E27FC236}">
                    <a16:creationId xmlns:a16="http://schemas.microsoft.com/office/drawing/2014/main" id="{22C98880-B518-4ABA-EDF5-8C80DC1510CD}"/>
                  </a:ext>
                </a:extLst>
              </p:cNvPr>
              <p:cNvPicPr/>
              <p:nvPr/>
            </p:nvPicPr>
            <p:blipFill>
              <a:blip r:embed="rId20"/>
              <a:stretch>
                <a:fillRect/>
              </a:stretch>
            </p:blipFill>
            <p:spPr>
              <a:xfrm>
                <a:off x="3361058" y="1881425"/>
                <a:ext cx="9000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063" name="Ink 2062">
                <a:extLst>
                  <a:ext uri="{FF2B5EF4-FFF2-40B4-BE49-F238E27FC236}">
                    <a16:creationId xmlns:a16="http://schemas.microsoft.com/office/drawing/2014/main" id="{A65AD2A1-A216-E37B-A48E-C5629AAF9318}"/>
                  </a:ext>
                </a:extLst>
              </p14:cNvPr>
              <p14:cNvContentPartPr/>
              <p14:nvPr/>
            </p14:nvContentPartPr>
            <p14:xfrm>
              <a:off x="3312818" y="1765865"/>
              <a:ext cx="16200" cy="46080"/>
            </p14:xfrm>
          </p:contentPart>
        </mc:Choice>
        <mc:Fallback xmlns="">
          <p:pic>
            <p:nvPicPr>
              <p:cNvPr id="2063" name="Ink 2062">
                <a:extLst>
                  <a:ext uri="{FF2B5EF4-FFF2-40B4-BE49-F238E27FC236}">
                    <a16:creationId xmlns:a16="http://schemas.microsoft.com/office/drawing/2014/main" id="{A65AD2A1-A216-E37B-A48E-C5629AAF9318}"/>
                  </a:ext>
                </a:extLst>
              </p:cNvPr>
              <p:cNvPicPr/>
              <p:nvPr/>
            </p:nvPicPr>
            <p:blipFill>
              <a:blip r:embed="rId22"/>
              <a:stretch>
                <a:fillRect/>
              </a:stretch>
            </p:blipFill>
            <p:spPr>
              <a:xfrm>
                <a:off x="3295178" y="1748225"/>
                <a:ext cx="51840" cy="8172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064" name="Ink 2063">
                <a:extLst>
                  <a:ext uri="{FF2B5EF4-FFF2-40B4-BE49-F238E27FC236}">
                    <a16:creationId xmlns:a16="http://schemas.microsoft.com/office/drawing/2014/main" id="{01936407-5B55-6200-989F-016CF5ABF5AE}"/>
                  </a:ext>
                </a:extLst>
              </p14:cNvPr>
              <p14:cNvContentPartPr/>
              <p14:nvPr/>
            </p14:nvContentPartPr>
            <p14:xfrm>
              <a:off x="1745018" y="1728785"/>
              <a:ext cx="29880" cy="21240"/>
            </p14:xfrm>
          </p:contentPart>
        </mc:Choice>
        <mc:Fallback xmlns="">
          <p:pic>
            <p:nvPicPr>
              <p:cNvPr id="2064" name="Ink 2063">
                <a:extLst>
                  <a:ext uri="{FF2B5EF4-FFF2-40B4-BE49-F238E27FC236}">
                    <a16:creationId xmlns:a16="http://schemas.microsoft.com/office/drawing/2014/main" id="{01936407-5B55-6200-989F-016CF5ABF5AE}"/>
                  </a:ext>
                </a:extLst>
              </p:cNvPr>
              <p:cNvPicPr/>
              <p:nvPr/>
            </p:nvPicPr>
            <p:blipFill>
              <a:blip r:embed="rId24"/>
              <a:stretch>
                <a:fillRect/>
              </a:stretch>
            </p:blipFill>
            <p:spPr>
              <a:xfrm>
                <a:off x="1727018" y="1711145"/>
                <a:ext cx="65520" cy="5688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065" name="Ink 2064">
                <a:extLst>
                  <a:ext uri="{FF2B5EF4-FFF2-40B4-BE49-F238E27FC236}">
                    <a16:creationId xmlns:a16="http://schemas.microsoft.com/office/drawing/2014/main" id="{EAE8DDC3-FA74-BD10-BA01-5A9B28B7307F}"/>
                  </a:ext>
                </a:extLst>
              </p14:cNvPr>
              <p14:cNvContentPartPr/>
              <p14:nvPr/>
            </p14:nvContentPartPr>
            <p14:xfrm>
              <a:off x="1699658" y="1608185"/>
              <a:ext cx="360" cy="20520"/>
            </p14:xfrm>
          </p:contentPart>
        </mc:Choice>
        <mc:Fallback xmlns="">
          <p:pic>
            <p:nvPicPr>
              <p:cNvPr id="2065" name="Ink 2064">
                <a:extLst>
                  <a:ext uri="{FF2B5EF4-FFF2-40B4-BE49-F238E27FC236}">
                    <a16:creationId xmlns:a16="http://schemas.microsoft.com/office/drawing/2014/main" id="{EAE8DDC3-FA74-BD10-BA01-5A9B28B7307F}"/>
                  </a:ext>
                </a:extLst>
              </p:cNvPr>
              <p:cNvPicPr/>
              <p:nvPr/>
            </p:nvPicPr>
            <p:blipFill>
              <a:blip r:embed="rId26"/>
              <a:stretch>
                <a:fillRect/>
              </a:stretch>
            </p:blipFill>
            <p:spPr>
              <a:xfrm>
                <a:off x="1682018" y="1590545"/>
                <a:ext cx="36000" cy="5616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066" name="Ink 2065">
                <a:extLst>
                  <a:ext uri="{FF2B5EF4-FFF2-40B4-BE49-F238E27FC236}">
                    <a16:creationId xmlns:a16="http://schemas.microsoft.com/office/drawing/2014/main" id="{56422F0A-FA71-8860-5E19-289938C2840E}"/>
                  </a:ext>
                </a:extLst>
              </p14:cNvPr>
              <p14:cNvContentPartPr/>
              <p14:nvPr/>
            </p14:nvContentPartPr>
            <p14:xfrm>
              <a:off x="1719458" y="1592705"/>
              <a:ext cx="14040" cy="49320"/>
            </p14:xfrm>
          </p:contentPart>
        </mc:Choice>
        <mc:Fallback xmlns="">
          <p:pic>
            <p:nvPicPr>
              <p:cNvPr id="2066" name="Ink 2065">
                <a:extLst>
                  <a:ext uri="{FF2B5EF4-FFF2-40B4-BE49-F238E27FC236}">
                    <a16:creationId xmlns:a16="http://schemas.microsoft.com/office/drawing/2014/main" id="{56422F0A-FA71-8860-5E19-289938C2840E}"/>
                  </a:ext>
                </a:extLst>
              </p:cNvPr>
              <p:cNvPicPr/>
              <p:nvPr/>
            </p:nvPicPr>
            <p:blipFill>
              <a:blip r:embed="rId28"/>
              <a:stretch>
                <a:fillRect/>
              </a:stretch>
            </p:blipFill>
            <p:spPr>
              <a:xfrm>
                <a:off x="1701458" y="1574705"/>
                <a:ext cx="49680" cy="84960"/>
              </a:xfrm>
              <a:prstGeom prst="rect">
                <a:avLst/>
              </a:prstGeom>
            </p:spPr>
          </p:pic>
        </mc:Fallback>
      </mc:AlternateContent>
      <p:pic>
        <p:nvPicPr>
          <p:cNvPr id="3" name="Picture 2">
            <a:extLst>
              <a:ext uri="{FF2B5EF4-FFF2-40B4-BE49-F238E27FC236}">
                <a16:creationId xmlns:a16="http://schemas.microsoft.com/office/drawing/2014/main" id="{0E01491C-BFB3-DCD0-81C4-C6BF62A70104}"/>
              </a:ext>
            </a:extLst>
          </p:cNvPr>
          <p:cNvPicPr>
            <a:picLocks noChangeAspect="1"/>
          </p:cNvPicPr>
          <p:nvPr/>
        </p:nvPicPr>
        <p:blipFill>
          <a:blip r:embed="rId29"/>
          <a:stretch>
            <a:fillRect/>
          </a:stretch>
        </p:blipFill>
        <p:spPr>
          <a:xfrm>
            <a:off x="395536" y="950942"/>
            <a:ext cx="7875354" cy="5116981"/>
          </a:xfrm>
          <a:prstGeom prst="rect">
            <a:avLst/>
          </a:prstGeom>
        </p:spPr>
      </p:pic>
    </p:spTree>
    <p:extLst>
      <p:ext uri="{BB962C8B-B14F-4D97-AF65-F5344CB8AC3E}">
        <p14:creationId xmlns:p14="http://schemas.microsoft.com/office/powerpoint/2010/main" val="2811933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D487B-0126-D269-2A53-D456350B938F}"/>
              </a:ext>
            </a:extLst>
          </p:cNvPr>
          <p:cNvSpPr>
            <a:spLocks noGrp="1"/>
          </p:cNvSpPr>
          <p:nvPr>
            <p:ph type="title"/>
          </p:nvPr>
        </p:nvSpPr>
        <p:spPr/>
        <p:txBody>
          <a:bodyPr/>
          <a:lstStyle/>
          <a:p>
            <a:r>
              <a:rPr lang="en-US" dirty="0"/>
              <a:t>CA01 measurement at FNAL, BNL and CERN</a:t>
            </a:r>
          </a:p>
        </p:txBody>
      </p:sp>
      <p:sp>
        <p:nvSpPr>
          <p:cNvPr id="5" name="Footer Placeholder 4">
            <a:extLst>
              <a:ext uri="{FF2B5EF4-FFF2-40B4-BE49-F238E27FC236}">
                <a16:creationId xmlns:a16="http://schemas.microsoft.com/office/drawing/2014/main" id="{9E019AE3-6609-8067-7019-C2F63EE08B3C}"/>
              </a:ext>
            </a:extLst>
          </p:cNvPr>
          <p:cNvSpPr>
            <a:spLocks noGrp="1"/>
          </p:cNvSpPr>
          <p:nvPr>
            <p:ph type="ftr" sz="quarter" idx="3"/>
          </p:nvPr>
        </p:nvSpPr>
        <p:spPr/>
        <p:txBody>
          <a:bodyPr/>
          <a:lstStyle/>
          <a:p>
            <a:r>
              <a:rPr lang="en-US"/>
              <a:t>September 24th, 2024</a:t>
            </a:r>
            <a:endParaRPr lang="en-GB" dirty="0"/>
          </a:p>
        </p:txBody>
      </p:sp>
      <mc:AlternateContent xmlns:mc="http://schemas.openxmlformats.org/markup-compatibility/2006" xmlns:p14="http://schemas.microsoft.com/office/powerpoint/2010/main">
        <mc:Choice Requires="p14">
          <p:contentPart p14:bwMode="auto" r:id="rId2">
            <p14:nvContentPartPr>
              <p14:cNvPr id="21" name="Ink 20">
                <a:extLst>
                  <a:ext uri="{FF2B5EF4-FFF2-40B4-BE49-F238E27FC236}">
                    <a16:creationId xmlns:a16="http://schemas.microsoft.com/office/drawing/2014/main" id="{20F17B93-71CE-CBA5-028E-EF964257F1A9}"/>
                  </a:ext>
                </a:extLst>
              </p14:cNvPr>
              <p14:cNvContentPartPr/>
              <p14:nvPr/>
            </p14:nvContentPartPr>
            <p14:xfrm>
              <a:off x="914265" y="128698"/>
              <a:ext cx="360" cy="360"/>
            </p14:xfrm>
          </p:contentPart>
        </mc:Choice>
        <mc:Fallback xmlns="">
          <p:pic>
            <p:nvPicPr>
              <p:cNvPr id="21" name="Ink 20">
                <a:extLst>
                  <a:ext uri="{FF2B5EF4-FFF2-40B4-BE49-F238E27FC236}">
                    <a16:creationId xmlns:a16="http://schemas.microsoft.com/office/drawing/2014/main" id="{20F17B93-71CE-CBA5-028E-EF964257F1A9}"/>
                  </a:ext>
                </a:extLst>
              </p:cNvPr>
              <p:cNvPicPr/>
              <p:nvPr/>
            </p:nvPicPr>
            <p:blipFill>
              <a:blip r:embed="rId4"/>
              <a:stretch>
                <a:fillRect/>
              </a:stretch>
            </p:blipFill>
            <p:spPr>
              <a:xfrm>
                <a:off x="851265" y="66058"/>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0" name="Ink 29">
                <a:extLst>
                  <a:ext uri="{FF2B5EF4-FFF2-40B4-BE49-F238E27FC236}">
                    <a16:creationId xmlns:a16="http://schemas.microsoft.com/office/drawing/2014/main" id="{E9440D75-275D-85F6-E123-E18672DD216B}"/>
                  </a:ext>
                </a:extLst>
              </p14:cNvPr>
              <p14:cNvContentPartPr/>
              <p14:nvPr/>
            </p14:nvContentPartPr>
            <p14:xfrm>
              <a:off x="1671345" y="1588498"/>
              <a:ext cx="28440" cy="110160"/>
            </p14:xfrm>
          </p:contentPart>
        </mc:Choice>
        <mc:Fallback xmlns="">
          <p:pic>
            <p:nvPicPr>
              <p:cNvPr id="30" name="Ink 29">
                <a:extLst>
                  <a:ext uri="{FF2B5EF4-FFF2-40B4-BE49-F238E27FC236}">
                    <a16:creationId xmlns:a16="http://schemas.microsoft.com/office/drawing/2014/main" id="{E9440D75-275D-85F6-E123-E18672DD216B}"/>
                  </a:ext>
                </a:extLst>
              </p:cNvPr>
              <p:cNvPicPr/>
              <p:nvPr/>
            </p:nvPicPr>
            <p:blipFill>
              <a:blip r:embed="rId6"/>
              <a:stretch>
                <a:fillRect/>
              </a:stretch>
            </p:blipFill>
            <p:spPr>
              <a:xfrm>
                <a:off x="1662345" y="1579498"/>
                <a:ext cx="46080" cy="1278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055" name="Ink 2054">
                <a:extLst>
                  <a:ext uri="{FF2B5EF4-FFF2-40B4-BE49-F238E27FC236}">
                    <a16:creationId xmlns:a16="http://schemas.microsoft.com/office/drawing/2014/main" id="{1493E749-AE33-491B-5692-7E611CAAF7C0}"/>
                  </a:ext>
                </a:extLst>
              </p14:cNvPr>
              <p14:cNvContentPartPr/>
              <p14:nvPr/>
            </p14:nvContentPartPr>
            <p14:xfrm>
              <a:off x="1683098" y="1566785"/>
              <a:ext cx="360" cy="360"/>
            </p14:xfrm>
          </p:contentPart>
        </mc:Choice>
        <mc:Fallback xmlns="">
          <p:pic>
            <p:nvPicPr>
              <p:cNvPr id="2055" name="Ink 2054">
                <a:extLst>
                  <a:ext uri="{FF2B5EF4-FFF2-40B4-BE49-F238E27FC236}">
                    <a16:creationId xmlns:a16="http://schemas.microsoft.com/office/drawing/2014/main" id="{1493E749-AE33-491B-5692-7E611CAAF7C0}"/>
                  </a:ext>
                </a:extLst>
              </p:cNvPr>
              <p:cNvPicPr/>
              <p:nvPr/>
            </p:nvPicPr>
            <p:blipFill>
              <a:blip r:embed="rId8"/>
              <a:stretch>
                <a:fillRect/>
              </a:stretch>
            </p:blipFill>
            <p:spPr>
              <a:xfrm>
                <a:off x="1674098" y="155778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056" name="Ink 2055">
                <a:extLst>
                  <a:ext uri="{FF2B5EF4-FFF2-40B4-BE49-F238E27FC236}">
                    <a16:creationId xmlns:a16="http://schemas.microsoft.com/office/drawing/2014/main" id="{7B4C4489-82B4-4A7E-CF53-16FDA6533760}"/>
                  </a:ext>
                </a:extLst>
              </p14:cNvPr>
              <p14:cNvContentPartPr/>
              <p14:nvPr/>
            </p14:nvContentPartPr>
            <p14:xfrm>
              <a:off x="1715858" y="1550225"/>
              <a:ext cx="22680" cy="115560"/>
            </p14:xfrm>
          </p:contentPart>
        </mc:Choice>
        <mc:Fallback xmlns="">
          <p:pic>
            <p:nvPicPr>
              <p:cNvPr id="2056" name="Ink 2055">
                <a:extLst>
                  <a:ext uri="{FF2B5EF4-FFF2-40B4-BE49-F238E27FC236}">
                    <a16:creationId xmlns:a16="http://schemas.microsoft.com/office/drawing/2014/main" id="{7B4C4489-82B4-4A7E-CF53-16FDA6533760}"/>
                  </a:ext>
                </a:extLst>
              </p:cNvPr>
              <p:cNvPicPr/>
              <p:nvPr/>
            </p:nvPicPr>
            <p:blipFill>
              <a:blip r:embed="rId10"/>
              <a:stretch>
                <a:fillRect/>
              </a:stretch>
            </p:blipFill>
            <p:spPr>
              <a:xfrm>
                <a:off x="1706858" y="1541225"/>
                <a:ext cx="40320" cy="1332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058" name="Ink 2057">
                <a:extLst>
                  <a:ext uri="{FF2B5EF4-FFF2-40B4-BE49-F238E27FC236}">
                    <a16:creationId xmlns:a16="http://schemas.microsoft.com/office/drawing/2014/main" id="{210386B0-6A4D-8E2A-FD75-B70F9043D6B8}"/>
                  </a:ext>
                </a:extLst>
              </p14:cNvPr>
              <p14:cNvContentPartPr/>
              <p14:nvPr/>
            </p14:nvContentPartPr>
            <p14:xfrm>
              <a:off x="1780298" y="1717625"/>
              <a:ext cx="7560" cy="111240"/>
            </p14:xfrm>
          </p:contentPart>
        </mc:Choice>
        <mc:Fallback xmlns="">
          <p:pic>
            <p:nvPicPr>
              <p:cNvPr id="2058" name="Ink 2057">
                <a:extLst>
                  <a:ext uri="{FF2B5EF4-FFF2-40B4-BE49-F238E27FC236}">
                    <a16:creationId xmlns:a16="http://schemas.microsoft.com/office/drawing/2014/main" id="{210386B0-6A4D-8E2A-FD75-B70F9043D6B8}"/>
                  </a:ext>
                </a:extLst>
              </p:cNvPr>
              <p:cNvPicPr/>
              <p:nvPr/>
            </p:nvPicPr>
            <p:blipFill>
              <a:blip r:embed="rId12"/>
              <a:stretch>
                <a:fillRect/>
              </a:stretch>
            </p:blipFill>
            <p:spPr>
              <a:xfrm>
                <a:off x="1762298" y="1699985"/>
                <a:ext cx="43200" cy="1468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059" name="Ink 2058">
                <a:extLst>
                  <a:ext uri="{FF2B5EF4-FFF2-40B4-BE49-F238E27FC236}">
                    <a16:creationId xmlns:a16="http://schemas.microsoft.com/office/drawing/2014/main" id="{014ADF4C-F670-CCFB-86A4-2224C54CAFA4}"/>
                  </a:ext>
                </a:extLst>
              </p14:cNvPr>
              <p14:cNvContentPartPr/>
              <p14:nvPr/>
            </p14:nvContentPartPr>
            <p14:xfrm>
              <a:off x="1807658" y="1907705"/>
              <a:ext cx="149760" cy="477720"/>
            </p14:xfrm>
          </p:contentPart>
        </mc:Choice>
        <mc:Fallback xmlns="">
          <p:pic>
            <p:nvPicPr>
              <p:cNvPr id="2059" name="Ink 2058">
                <a:extLst>
                  <a:ext uri="{FF2B5EF4-FFF2-40B4-BE49-F238E27FC236}">
                    <a16:creationId xmlns:a16="http://schemas.microsoft.com/office/drawing/2014/main" id="{014ADF4C-F670-CCFB-86A4-2224C54CAFA4}"/>
                  </a:ext>
                </a:extLst>
              </p:cNvPr>
              <p:cNvPicPr/>
              <p:nvPr/>
            </p:nvPicPr>
            <p:blipFill>
              <a:blip r:embed="rId14"/>
              <a:stretch>
                <a:fillRect/>
              </a:stretch>
            </p:blipFill>
            <p:spPr>
              <a:xfrm>
                <a:off x="1790018" y="1889705"/>
                <a:ext cx="185400" cy="5133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60" name="Ink 2059">
                <a:extLst>
                  <a:ext uri="{FF2B5EF4-FFF2-40B4-BE49-F238E27FC236}">
                    <a16:creationId xmlns:a16="http://schemas.microsoft.com/office/drawing/2014/main" id="{919E6AEE-957A-A601-7BE4-813DAE298F56}"/>
                  </a:ext>
                </a:extLst>
              </p14:cNvPr>
              <p14:cNvContentPartPr/>
              <p14:nvPr/>
            </p14:nvContentPartPr>
            <p14:xfrm>
              <a:off x="3187538" y="1545905"/>
              <a:ext cx="110160" cy="127440"/>
            </p14:xfrm>
          </p:contentPart>
        </mc:Choice>
        <mc:Fallback xmlns="">
          <p:pic>
            <p:nvPicPr>
              <p:cNvPr id="2060" name="Ink 2059">
                <a:extLst>
                  <a:ext uri="{FF2B5EF4-FFF2-40B4-BE49-F238E27FC236}">
                    <a16:creationId xmlns:a16="http://schemas.microsoft.com/office/drawing/2014/main" id="{919E6AEE-957A-A601-7BE4-813DAE298F56}"/>
                  </a:ext>
                </a:extLst>
              </p:cNvPr>
              <p:cNvPicPr/>
              <p:nvPr/>
            </p:nvPicPr>
            <p:blipFill>
              <a:blip r:embed="rId16"/>
              <a:stretch>
                <a:fillRect/>
              </a:stretch>
            </p:blipFill>
            <p:spPr>
              <a:xfrm>
                <a:off x="3169898" y="1527905"/>
                <a:ext cx="145800" cy="16308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061" name="Ink 2060">
                <a:extLst>
                  <a:ext uri="{FF2B5EF4-FFF2-40B4-BE49-F238E27FC236}">
                    <a16:creationId xmlns:a16="http://schemas.microsoft.com/office/drawing/2014/main" id="{8964151A-9B79-4AD1-CD94-7B24A64BB676}"/>
                  </a:ext>
                </a:extLst>
              </p14:cNvPr>
              <p14:cNvContentPartPr/>
              <p14:nvPr/>
            </p14:nvContentPartPr>
            <p14:xfrm>
              <a:off x="3278978" y="1737065"/>
              <a:ext cx="62640" cy="96120"/>
            </p14:xfrm>
          </p:contentPart>
        </mc:Choice>
        <mc:Fallback xmlns="">
          <p:pic>
            <p:nvPicPr>
              <p:cNvPr id="2061" name="Ink 2060">
                <a:extLst>
                  <a:ext uri="{FF2B5EF4-FFF2-40B4-BE49-F238E27FC236}">
                    <a16:creationId xmlns:a16="http://schemas.microsoft.com/office/drawing/2014/main" id="{8964151A-9B79-4AD1-CD94-7B24A64BB676}"/>
                  </a:ext>
                </a:extLst>
              </p:cNvPr>
              <p:cNvPicPr/>
              <p:nvPr/>
            </p:nvPicPr>
            <p:blipFill>
              <a:blip r:embed="rId18"/>
              <a:stretch>
                <a:fillRect/>
              </a:stretch>
            </p:blipFill>
            <p:spPr>
              <a:xfrm>
                <a:off x="3261338" y="1719425"/>
                <a:ext cx="98280" cy="1317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062" name="Ink 2061">
                <a:extLst>
                  <a:ext uri="{FF2B5EF4-FFF2-40B4-BE49-F238E27FC236}">
                    <a16:creationId xmlns:a16="http://schemas.microsoft.com/office/drawing/2014/main" id="{22C98880-B518-4ABA-EDF5-8C80DC1510CD}"/>
                  </a:ext>
                </a:extLst>
              </p14:cNvPr>
              <p14:cNvContentPartPr/>
              <p14:nvPr/>
            </p14:nvContentPartPr>
            <p14:xfrm>
              <a:off x="3379058" y="1899065"/>
              <a:ext cx="54360" cy="91440"/>
            </p14:xfrm>
          </p:contentPart>
        </mc:Choice>
        <mc:Fallback xmlns="">
          <p:pic>
            <p:nvPicPr>
              <p:cNvPr id="2062" name="Ink 2061">
                <a:extLst>
                  <a:ext uri="{FF2B5EF4-FFF2-40B4-BE49-F238E27FC236}">
                    <a16:creationId xmlns:a16="http://schemas.microsoft.com/office/drawing/2014/main" id="{22C98880-B518-4ABA-EDF5-8C80DC1510CD}"/>
                  </a:ext>
                </a:extLst>
              </p:cNvPr>
              <p:cNvPicPr/>
              <p:nvPr/>
            </p:nvPicPr>
            <p:blipFill>
              <a:blip r:embed="rId20"/>
              <a:stretch>
                <a:fillRect/>
              </a:stretch>
            </p:blipFill>
            <p:spPr>
              <a:xfrm>
                <a:off x="3361058" y="1881425"/>
                <a:ext cx="9000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063" name="Ink 2062">
                <a:extLst>
                  <a:ext uri="{FF2B5EF4-FFF2-40B4-BE49-F238E27FC236}">
                    <a16:creationId xmlns:a16="http://schemas.microsoft.com/office/drawing/2014/main" id="{A65AD2A1-A216-E37B-A48E-C5629AAF9318}"/>
                  </a:ext>
                </a:extLst>
              </p14:cNvPr>
              <p14:cNvContentPartPr/>
              <p14:nvPr/>
            </p14:nvContentPartPr>
            <p14:xfrm>
              <a:off x="3312818" y="1765865"/>
              <a:ext cx="16200" cy="46080"/>
            </p14:xfrm>
          </p:contentPart>
        </mc:Choice>
        <mc:Fallback xmlns="">
          <p:pic>
            <p:nvPicPr>
              <p:cNvPr id="2063" name="Ink 2062">
                <a:extLst>
                  <a:ext uri="{FF2B5EF4-FFF2-40B4-BE49-F238E27FC236}">
                    <a16:creationId xmlns:a16="http://schemas.microsoft.com/office/drawing/2014/main" id="{A65AD2A1-A216-E37B-A48E-C5629AAF9318}"/>
                  </a:ext>
                </a:extLst>
              </p:cNvPr>
              <p:cNvPicPr/>
              <p:nvPr/>
            </p:nvPicPr>
            <p:blipFill>
              <a:blip r:embed="rId22"/>
              <a:stretch>
                <a:fillRect/>
              </a:stretch>
            </p:blipFill>
            <p:spPr>
              <a:xfrm>
                <a:off x="3295178" y="1748225"/>
                <a:ext cx="51840" cy="8172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064" name="Ink 2063">
                <a:extLst>
                  <a:ext uri="{FF2B5EF4-FFF2-40B4-BE49-F238E27FC236}">
                    <a16:creationId xmlns:a16="http://schemas.microsoft.com/office/drawing/2014/main" id="{01936407-5B55-6200-989F-016CF5ABF5AE}"/>
                  </a:ext>
                </a:extLst>
              </p14:cNvPr>
              <p14:cNvContentPartPr/>
              <p14:nvPr/>
            </p14:nvContentPartPr>
            <p14:xfrm>
              <a:off x="1745018" y="1728785"/>
              <a:ext cx="29880" cy="21240"/>
            </p14:xfrm>
          </p:contentPart>
        </mc:Choice>
        <mc:Fallback xmlns="">
          <p:pic>
            <p:nvPicPr>
              <p:cNvPr id="2064" name="Ink 2063">
                <a:extLst>
                  <a:ext uri="{FF2B5EF4-FFF2-40B4-BE49-F238E27FC236}">
                    <a16:creationId xmlns:a16="http://schemas.microsoft.com/office/drawing/2014/main" id="{01936407-5B55-6200-989F-016CF5ABF5AE}"/>
                  </a:ext>
                </a:extLst>
              </p:cNvPr>
              <p:cNvPicPr/>
              <p:nvPr/>
            </p:nvPicPr>
            <p:blipFill>
              <a:blip r:embed="rId24"/>
              <a:stretch>
                <a:fillRect/>
              </a:stretch>
            </p:blipFill>
            <p:spPr>
              <a:xfrm>
                <a:off x="1727018" y="1711145"/>
                <a:ext cx="65520" cy="5688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065" name="Ink 2064">
                <a:extLst>
                  <a:ext uri="{FF2B5EF4-FFF2-40B4-BE49-F238E27FC236}">
                    <a16:creationId xmlns:a16="http://schemas.microsoft.com/office/drawing/2014/main" id="{EAE8DDC3-FA74-BD10-BA01-5A9B28B7307F}"/>
                  </a:ext>
                </a:extLst>
              </p14:cNvPr>
              <p14:cNvContentPartPr/>
              <p14:nvPr/>
            </p14:nvContentPartPr>
            <p14:xfrm>
              <a:off x="1699658" y="1608185"/>
              <a:ext cx="360" cy="20520"/>
            </p14:xfrm>
          </p:contentPart>
        </mc:Choice>
        <mc:Fallback xmlns="">
          <p:pic>
            <p:nvPicPr>
              <p:cNvPr id="2065" name="Ink 2064">
                <a:extLst>
                  <a:ext uri="{FF2B5EF4-FFF2-40B4-BE49-F238E27FC236}">
                    <a16:creationId xmlns:a16="http://schemas.microsoft.com/office/drawing/2014/main" id="{EAE8DDC3-FA74-BD10-BA01-5A9B28B7307F}"/>
                  </a:ext>
                </a:extLst>
              </p:cNvPr>
              <p:cNvPicPr/>
              <p:nvPr/>
            </p:nvPicPr>
            <p:blipFill>
              <a:blip r:embed="rId26"/>
              <a:stretch>
                <a:fillRect/>
              </a:stretch>
            </p:blipFill>
            <p:spPr>
              <a:xfrm>
                <a:off x="1682018" y="1590545"/>
                <a:ext cx="36000" cy="5616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066" name="Ink 2065">
                <a:extLst>
                  <a:ext uri="{FF2B5EF4-FFF2-40B4-BE49-F238E27FC236}">
                    <a16:creationId xmlns:a16="http://schemas.microsoft.com/office/drawing/2014/main" id="{56422F0A-FA71-8860-5E19-289938C2840E}"/>
                  </a:ext>
                </a:extLst>
              </p14:cNvPr>
              <p14:cNvContentPartPr/>
              <p14:nvPr/>
            </p14:nvContentPartPr>
            <p14:xfrm>
              <a:off x="1719458" y="1592705"/>
              <a:ext cx="14040" cy="49320"/>
            </p14:xfrm>
          </p:contentPart>
        </mc:Choice>
        <mc:Fallback xmlns="">
          <p:pic>
            <p:nvPicPr>
              <p:cNvPr id="2066" name="Ink 2065">
                <a:extLst>
                  <a:ext uri="{FF2B5EF4-FFF2-40B4-BE49-F238E27FC236}">
                    <a16:creationId xmlns:a16="http://schemas.microsoft.com/office/drawing/2014/main" id="{56422F0A-FA71-8860-5E19-289938C2840E}"/>
                  </a:ext>
                </a:extLst>
              </p:cNvPr>
              <p:cNvPicPr/>
              <p:nvPr/>
            </p:nvPicPr>
            <p:blipFill>
              <a:blip r:embed="rId28"/>
              <a:stretch>
                <a:fillRect/>
              </a:stretch>
            </p:blipFill>
            <p:spPr>
              <a:xfrm>
                <a:off x="1701458" y="1574705"/>
                <a:ext cx="49680" cy="84960"/>
              </a:xfrm>
              <a:prstGeom prst="rect">
                <a:avLst/>
              </a:prstGeom>
            </p:spPr>
          </p:pic>
        </mc:Fallback>
      </mc:AlternateContent>
      <p:pic>
        <p:nvPicPr>
          <p:cNvPr id="4" name="Picture 3">
            <a:extLst>
              <a:ext uri="{FF2B5EF4-FFF2-40B4-BE49-F238E27FC236}">
                <a16:creationId xmlns:a16="http://schemas.microsoft.com/office/drawing/2014/main" id="{5A1BD09C-382A-57BD-3BC1-0D1E4C496EC5}"/>
              </a:ext>
            </a:extLst>
          </p:cNvPr>
          <p:cNvPicPr>
            <a:picLocks noChangeAspect="1"/>
          </p:cNvPicPr>
          <p:nvPr/>
        </p:nvPicPr>
        <p:blipFill>
          <a:blip r:embed="rId29"/>
          <a:stretch>
            <a:fillRect/>
          </a:stretch>
        </p:blipFill>
        <p:spPr>
          <a:xfrm>
            <a:off x="612000" y="900000"/>
            <a:ext cx="7758476" cy="5296595"/>
          </a:xfrm>
          <a:prstGeom prst="rect">
            <a:avLst/>
          </a:prstGeom>
        </p:spPr>
      </p:pic>
    </p:spTree>
    <p:extLst>
      <p:ext uri="{BB962C8B-B14F-4D97-AF65-F5344CB8AC3E}">
        <p14:creationId xmlns:p14="http://schemas.microsoft.com/office/powerpoint/2010/main" val="1189857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F5476-D2A4-73B0-C779-946C10C8A441}"/>
              </a:ext>
            </a:extLst>
          </p:cNvPr>
          <p:cNvSpPr>
            <a:spLocks noGrp="1"/>
          </p:cNvSpPr>
          <p:nvPr>
            <p:ph type="title"/>
          </p:nvPr>
        </p:nvSpPr>
        <p:spPr/>
        <p:txBody>
          <a:bodyPr/>
          <a:lstStyle/>
          <a:p>
            <a:r>
              <a:rPr lang="en-US" dirty="0"/>
              <a:t>FNAL provides</a:t>
            </a:r>
          </a:p>
        </p:txBody>
      </p:sp>
      <p:sp>
        <p:nvSpPr>
          <p:cNvPr id="4" name="Footer Placeholder 3">
            <a:extLst>
              <a:ext uri="{FF2B5EF4-FFF2-40B4-BE49-F238E27FC236}">
                <a16:creationId xmlns:a16="http://schemas.microsoft.com/office/drawing/2014/main" id="{8080F8A9-93C0-029C-AFDD-1F89BD746378}"/>
              </a:ext>
            </a:extLst>
          </p:cNvPr>
          <p:cNvSpPr>
            <a:spLocks noGrp="1"/>
          </p:cNvSpPr>
          <p:nvPr>
            <p:ph type="ftr" sz="quarter" idx="3"/>
          </p:nvPr>
        </p:nvSpPr>
        <p:spPr/>
        <p:txBody>
          <a:bodyPr/>
          <a:lstStyle/>
          <a:p>
            <a:r>
              <a:rPr lang="en-US"/>
              <a:t>September 24th, 2024</a:t>
            </a:r>
            <a:endParaRPr lang="en-GB" dirty="0"/>
          </a:p>
        </p:txBody>
      </p:sp>
      <p:graphicFrame>
        <p:nvGraphicFramePr>
          <p:cNvPr id="5" name="Table 4">
            <a:extLst>
              <a:ext uri="{FF2B5EF4-FFF2-40B4-BE49-F238E27FC236}">
                <a16:creationId xmlns:a16="http://schemas.microsoft.com/office/drawing/2014/main" id="{5ACDDEAB-4C1D-C321-3F3E-0781B9D8A6EF}"/>
              </a:ext>
            </a:extLst>
          </p:cNvPr>
          <p:cNvGraphicFramePr>
            <a:graphicFrameLocks noGrp="1"/>
          </p:cNvGraphicFramePr>
          <p:nvPr>
            <p:extLst>
              <p:ext uri="{D42A27DB-BD31-4B8C-83A1-F6EECF244321}">
                <p14:modId xmlns:p14="http://schemas.microsoft.com/office/powerpoint/2010/main" val="3594373713"/>
              </p:ext>
            </p:extLst>
          </p:nvPr>
        </p:nvGraphicFramePr>
        <p:xfrm>
          <a:off x="899592" y="1556792"/>
          <a:ext cx="6696745" cy="3456384"/>
        </p:xfrm>
        <a:graphic>
          <a:graphicData uri="http://schemas.openxmlformats.org/drawingml/2006/table">
            <a:tbl>
              <a:tblPr firstRow="1" firstCol="1" bandRow="1">
                <a:tableStyleId>{5C22544A-7EE6-4342-B048-85BDC9FD1C3A}</a:tableStyleId>
              </a:tblPr>
              <a:tblGrid>
                <a:gridCol w="3976731">
                  <a:extLst>
                    <a:ext uri="{9D8B030D-6E8A-4147-A177-3AD203B41FA5}">
                      <a16:colId xmlns:a16="http://schemas.microsoft.com/office/drawing/2014/main" val="3173011671"/>
                    </a:ext>
                  </a:extLst>
                </a:gridCol>
                <a:gridCol w="367401">
                  <a:extLst>
                    <a:ext uri="{9D8B030D-6E8A-4147-A177-3AD203B41FA5}">
                      <a16:colId xmlns:a16="http://schemas.microsoft.com/office/drawing/2014/main" val="617669473"/>
                    </a:ext>
                  </a:extLst>
                </a:gridCol>
                <a:gridCol w="1178449">
                  <a:extLst>
                    <a:ext uri="{9D8B030D-6E8A-4147-A177-3AD203B41FA5}">
                      <a16:colId xmlns:a16="http://schemas.microsoft.com/office/drawing/2014/main" val="315295710"/>
                    </a:ext>
                  </a:extLst>
                </a:gridCol>
                <a:gridCol w="1174164">
                  <a:extLst>
                    <a:ext uri="{9D8B030D-6E8A-4147-A177-3AD203B41FA5}">
                      <a16:colId xmlns:a16="http://schemas.microsoft.com/office/drawing/2014/main" val="2956375113"/>
                    </a:ext>
                  </a:extLst>
                </a:gridCol>
              </a:tblGrid>
              <a:tr h="535496">
                <a:tc>
                  <a:txBody>
                    <a:bodyPr/>
                    <a:lstStyle/>
                    <a:p>
                      <a:pPr marL="0" marR="0" algn="r">
                        <a:spcBef>
                          <a:spcPts val="200"/>
                        </a:spcBef>
                        <a:spcAft>
                          <a:spcPts val="0"/>
                        </a:spcAft>
                      </a:pPr>
                      <a:r>
                        <a:rPr lang="en-US" sz="2000" dirty="0">
                          <a:effectLst/>
                        </a:rPr>
                        <a:t>Cryo-Assembly Magnet:</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200"/>
                        </a:spcBef>
                        <a:spcAft>
                          <a:spcPts val="0"/>
                        </a:spcAft>
                      </a:pPr>
                      <a:r>
                        <a:rPr lang="en-US" sz="2000">
                          <a:effectLst/>
                        </a:rPr>
                        <a:t>A04</a:t>
                      </a:r>
                      <a:endParaRPr lang="en-US" sz="20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200"/>
                        </a:spcBef>
                        <a:spcAft>
                          <a:spcPts val="0"/>
                        </a:spcAft>
                      </a:pPr>
                      <a:r>
                        <a:rPr lang="en-US" sz="2000">
                          <a:effectLst/>
                        </a:rPr>
                        <a:t>A03</a:t>
                      </a:r>
                      <a:endParaRPr lang="en-US" sz="20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289465602"/>
                  </a:ext>
                </a:extLst>
              </a:tr>
              <a:tr h="973629">
                <a:tc>
                  <a:txBody>
                    <a:bodyPr/>
                    <a:lstStyle/>
                    <a:p>
                      <a:pPr marL="0" marR="0" algn="r">
                        <a:spcBef>
                          <a:spcPts val="200"/>
                        </a:spcBef>
                        <a:spcAft>
                          <a:spcPts val="0"/>
                        </a:spcAft>
                      </a:pPr>
                      <a:r>
                        <a:rPr lang="en-US" sz="2000" dirty="0">
                          <a:effectLst/>
                        </a:rPr>
                        <a:t>Integral </a:t>
                      </a:r>
                      <a:r>
                        <a:rPr lang="en-US" sz="2000" dirty="0" err="1">
                          <a:effectLst/>
                        </a:rPr>
                        <a:t>Gdl</a:t>
                      </a:r>
                      <a:r>
                        <a:rPr lang="en-US" sz="2000" dirty="0">
                          <a:effectLst/>
                        </a:rPr>
                        <a:t> (T):</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200"/>
                        </a:spcBef>
                        <a:spcAft>
                          <a:spcPts val="0"/>
                        </a:spcAft>
                      </a:pPr>
                      <a:r>
                        <a:rPr lang="en-US" sz="2000">
                          <a:effectLst/>
                        </a:rPr>
                        <a:t>559.95</a:t>
                      </a:r>
                      <a:endParaRPr lang="en-US" sz="20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200"/>
                        </a:spcBef>
                        <a:spcAft>
                          <a:spcPts val="0"/>
                        </a:spcAft>
                      </a:pPr>
                      <a:r>
                        <a:rPr lang="en-US" sz="2000">
                          <a:effectLst/>
                        </a:rPr>
                        <a:t>559.70</a:t>
                      </a:r>
                      <a:endParaRPr lang="en-US" sz="20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566500300"/>
                  </a:ext>
                </a:extLst>
              </a:tr>
              <a:tr h="486815">
                <a:tc>
                  <a:txBody>
                    <a:bodyPr/>
                    <a:lstStyle/>
                    <a:p>
                      <a:pPr marL="0" marR="0" algn="r">
                        <a:spcBef>
                          <a:spcPts val="200"/>
                        </a:spcBef>
                        <a:spcAft>
                          <a:spcPts val="0"/>
                        </a:spcAft>
                      </a:pPr>
                      <a:r>
                        <a:rPr lang="en-US" sz="2000" dirty="0">
                          <a:effectLst/>
                        </a:rPr>
                        <a:t>Magnetic length (m):</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endParaRPr lang="en-US" sz="2000" dirty="0">
                        <a:effectLst/>
                        <a:latin typeface="Times New Roman" panose="02020603050405020304" pitchFamily="18" charset="0"/>
                      </a:endParaRPr>
                    </a:p>
                  </a:txBody>
                  <a:tcPr marL="68580" marR="68580" marT="0" marB="0" anchor="b"/>
                </a:tc>
                <a:tc>
                  <a:txBody>
                    <a:bodyPr/>
                    <a:lstStyle/>
                    <a:p>
                      <a:pPr marL="0" marR="0" algn="ctr">
                        <a:spcBef>
                          <a:spcPts val="200"/>
                        </a:spcBef>
                        <a:spcAft>
                          <a:spcPts val="0"/>
                        </a:spcAft>
                      </a:pPr>
                      <a:r>
                        <a:rPr lang="en-US" sz="2000">
                          <a:effectLst/>
                        </a:rPr>
                        <a:t>4.213</a:t>
                      </a:r>
                      <a:endParaRPr lang="en-US" sz="20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200"/>
                        </a:spcBef>
                        <a:spcAft>
                          <a:spcPts val="0"/>
                        </a:spcAft>
                      </a:pPr>
                      <a:r>
                        <a:rPr lang="en-US" sz="2000">
                          <a:effectLst/>
                        </a:rPr>
                        <a:t>4.216</a:t>
                      </a:r>
                      <a:endParaRPr lang="en-US" sz="20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2990228407"/>
                  </a:ext>
                </a:extLst>
              </a:tr>
              <a:tr h="486815">
                <a:tc>
                  <a:txBody>
                    <a:bodyPr/>
                    <a:lstStyle/>
                    <a:p>
                      <a:pPr marL="0" marR="0" algn="r">
                        <a:spcBef>
                          <a:spcPts val="200"/>
                        </a:spcBef>
                        <a:spcAft>
                          <a:spcPts val="0"/>
                        </a:spcAft>
                      </a:pPr>
                      <a:r>
                        <a:rPr lang="en-US" sz="2000">
                          <a:effectLst/>
                        </a:rPr>
                        <a:t>Body field TF (T/m/kA):</a:t>
                      </a:r>
                      <a:endParaRPr lang="en-US" sz="20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200"/>
                        </a:spcBef>
                        <a:spcAft>
                          <a:spcPts val="0"/>
                        </a:spcAft>
                      </a:pPr>
                      <a:r>
                        <a:rPr lang="en-US" sz="2000" dirty="0">
                          <a:effectLst/>
                        </a:rPr>
                        <a:t>8.187</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200"/>
                        </a:spcBef>
                        <a:spcAft>
                          <a:spcPts val="0"/>
                        </a:spcAft>
                      </a:pPr>
                      <a:r>
                        <a:rPr lang="en-US" sz="2000">
                          <a:effectLst/>
                        </a:rPr>
                        <a:t>8.178</a:t>
                      </a:r>
                      <a:endParaRPr lang="en-US" sz="20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3133889672"/>
                  </a:ext>
                </a:extLst>
              </a:tr>
              <a:tr h="973629">
                <a:tc>
                  <a:txBody>
                    <a:bodyPr/>
                    <a:lstStyle/>
                    <a:p>
                      <a:pPr marL="0" marR="0" algn="r">
                        <a:spcBef>
                          <a:spcPts val="200"/>
                        </a:spcBef>
                        <a:spcAft>
                          <a:spcPts val="0"/>
                        </a:spcAft>
                      </a:pPr>
                      <a:r>
                        <a:rPr lang="en-US" sz="2000">
                          <a:effectLst/>
                        </a:rPr>
                        <a:t> Magnet center separation (m):</a:t>
                      </a:r>
                      <a:endParaRPr lang="en-US" sz="20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endParaRPr lang="en-US" sz="2000">
                        <a:effectLst/>
                        <a:latin typeface="Times New Roman" panose="02020603050405020304" pitchFamily="18" charset="0"/>
                      </a:endParaRPr>
                    </a:p>
                  </a:txBody>
                  <a:tcPr marL="68580" marR="68580" marT="0" marB="0" anchor="b"/>
                </a:tc>
                <a:tc gridSpan="2">
                  <a:txBody>
                    <a:bodyPr/>
                    <a:lstStyle/>
                    <a:p>
                      <a:pPr marL="0" marR="0" algn="ctr">
                        <a:spcBef>
                          <a:spcPts val="200"/>
                        </a:spcBef>
                        <a:spcAft>
                          <a:spcPts val="0"/>
                        </a:spcAft>
                      </a:pPr>
                      <a:r>
                        <a:rPr lang="en-US" sz="2000" dirty="0">
                          <a:effectLst/>
                        </a:rPr>
                        <a:t>4.7721</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1414724375"/>
                  </a:ext>
                </a:extLst>
              </a:tr>
            </a:tbl>
          </a:graphicData>
        </a:graphic>
      </p:graphicFrame>
      <p:sp>
        <p:nvSpPr>
          <p:cNvPr id="6" name="TextBox 5">
            <a:extLst>
              <a:ext uri="{FF2B5EF4-FFF2-40B4-BE49-F238E27FC236}">
                <a16:creationId xmlns:a16="http://schemas.microsoft.com/office/drawing/2014/main" id="{FCF6C889-1576-ABB3-662F-03DBDB538796}"/>
              </a:ext>
            </a:extLst>
          </p:cNvPr>
          <p:cNvSpPr txBox="1"/>
          <p:nvPr/>
        </p:nvSpPr>
        <p:spPr>
          <a:xfrm>
            <a:off x="1691680" y="1051075"/>
            <a:ext cx="4743093" cy="646331"/>
          </a:xfrm>
          <a:prstGeom prst="rect">
            <a:avLst/>
          </a:prstGeom>
          <a:noFill/>
        </p:spPr>
        <p:txBody>
          <a:bodyPr wrap="none" rtlCol="0">
            <a:spAutoFit/>
          </a:bodyPr>
          <a:lstStyle/>
          <a:p>
            <a:r>
              <a:rPr lang="en-US" sz="1800" cap="small" dirty="0">
                <a:effectLst/>
                <a:latin typeface="Times New Roman" panose="02020603050405020304" pitchFamily="18" charset="0"/>
                <a:ea typeface="Times New Roman" panose="02020603050405020304" pitchFamily="18" charset="0"/>
              </a:rPr>
              <a:t>LQXFA01 Rotating Coil Strength Summary</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217578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F5476-D2A4-73B0-C779-946C10C8A441}"/>
              </a:ext>
            </a:extLst>
          </p:cNvPr>
          <p:cNvSpPr>
            <a:spLocks noGrp="1"/>
          </p:cNvSpPr>
          <p:nvPr>
            <p:ph type="title"/>
          </p:nvPr>
        </p:nvSpPr>
        <p:spPr/>
        <p:txBody>
          <a:bodyPr/>
          <a:lstStyle/>
          <a:p>
            <a:r>
              <a:rPr lang="en-US" dirty="0"/>
              <a:t>FNAL provides</a:t>
            </a:r>
          </a:p>
        </p:txBody>
      </p:sp>
      <p:sp>
        <p:nvSpPr>
          <p:cNvPr id="4" name="Footer Placeholder 3">
            <a:extLst>
              <a:ext uri="{FF2B5EF4-FFF2-40B4-BE49-F238E27FC236}">
                <a16:creationId xmlns:a16="http://schemas.microsoft.com/office/drawing/2014/main" id="{8080F8A9-93C0-029C-AFDD-1F89BD746378}"/>
              </a:ext>
            </a:extLst>
          </p:cNvPr>
          <p:cNvSpPr>
            <a:spLocks noGrp="1"/>
          </p:cNvSpPr>
          <p:nvPr>
            <p:ph type="ftr" sz="quarter" idx="3"/>
          </p:nvPr>
        </p:nvSpPr>
        <p:spPr/>
        <p:txBody>
          <a:bodyPr/>
          <a:lstStyle/>
          <a:p>
            <a:r>
              <a:rPr lang="en-US"/>
              <a:t>September 24th, 2024</a:t>
            </a:r>
            <a:endParaRPr lang="en-GB" dirty="0"/>
          </a:p>
        </p:txBody>
      </p:sp>
      <p:pic>
        <p:nvPicPr>
          <p:cNvPr id="5" name="Picture 4" descr="A graph of a graph&#10;&#10;Description automatically generated with medium confidence">
            <a:extLst>
              <a:ext uri="{FF2B5EF4-FFF2-40B4-BE49-F238E27FC236}">
                <a16:creationId xmlns:a16="http://schemas.microsoft.com/office/drawing/2014/main" id="{94D41A3B-460A-5418-DF25-17B80F9CED56}"/>
              </a:ext>
            </a:extLst>
          </p:cNvPr>
          <p:cNvPicPr>
            <a:picLocks noChangeAspect="1"/>
          </p:cNvPicPr>
          <p:nvPr/>
        </p:nvPicPr>
        <p:blipFill>
          <a:blip r:embed="rId2"/>
          <a:stretch>
            <a:fillRect/>
          </a:stretch>
        </p:blipFill>
        <p:spPr>
          <a:xfrm>
            <a:off x="754727" y="900000"/>
            <a:ext cx="7947451" cy="5265304"/>
          </a:xfrm>
          <a:prstGeom prst="rect">
            <a:avLst/>
          </a:prstGeom>
        </p:spPr>
      </p:pic>
    </p:spTree>
    <p:extLst>
      <p:ext uri="{BB962C8B-B14F-4D97-AF65-F5344CB8AC3E}">
        <p14:creationId xmlns:p14="http://schemas.microsoft.com/office/powerpoint/2010/main" val="166666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F5476-D2A4-73B0-C779-946C10C8A441}"/>
              </a:ext>
            </a:extLst>
          </p:cNvPr>
          <p:cNvSpPr>
            <a:spLocks noGrp="1"/>
          </p:cNvSpPr>
          <p:nvPr>
            <p:ph type="title"/>
          </p:nvPr>
        </p:nvSpPr>
        <p:spPr/>
        <p:txBody>
          <a:bodyPr/>
          <a:lstStyle/>
          <a:p>
            <a:r>
              <a:rPr lang="en-US" dirty="0"/>
              <a:t>FNAL cold vs LBNL warm</a:t>
            </a:r>
          </a:p>
        </p:txBody>
      </p:sp>
      <p:sp>
        <p:nvSpPr>
          <p:cNvPr id="4" name="Footer Placeholder 3">
            <a:extLst>
              <a:ext uri="{FF2B5EF4-FFF2-40B4-BE49-F238E27FC236}">
                <a16:creationId xmlns:a16="http://schemas.microsoft.com/office/drawing/2014/main" id="{8080F8A9-93C0-029C-AFDD-1F89BD746378}"/>
              </a:ext>
            </a:extLst>
          </p:cNvPr>
          <p:cNvSpPr>
            <a:spLocks noGrp="1"/>
          </p:cNvSpPr>
          <p:nvPr>
            <p:ph type="ftr" sz="quarter" idx="3"/>
          </p:nvPr>
        </p:nvSpPr>
        <p:spPr/>
        <p:txBody>
          <a:bodyPr/>
          <a:lstStyle/>
          <a:p>
            <a:r>
              <a:rPr lang="en-US"/>
              <a:t>September 24th, 2024</a:t>
            </a:r>
            <a:endParaRPr lang="en-GB" dirty="0"/>
          </a:p>
        </p:txBody>
      </p:sp>
      <p:pic>
        <p:nvPicPr>
          <p:cNvPr id="2050" name="Picture 1">
            <a:extLst>
              <a:ext uri="{FF2B5EF4-FFF2-40B4-BE49-F238E27FC236}">
                <a16:creationId xmlns:a16="http://schemas.microsoft.com/office/drawing/2014/main" id="{96045BA1-5AC3-9C5F-289F-71F2FCB527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2025" y="1240896"/>
            <a:ext cx="7419975"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6293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F5476-D2A4-73B0-C779-946C10C8A441}"/>
              </a:ext>
            </a:extLst>
          </p:cNvPr>
          <p:cNvSpPr>
            <a:spLocks noGrp="1"/>
          </p:cNvSpPr>
          <p:nvPr>
            <p:ph type="title"/>
          </p:nvPr>
        </p:nvSpPr>
        <p:spPr/>
        <p:txBody>
          <a:bodyPr/>
          <a:lstStyle/>
          <a:p>
            <a:r>
              <a:rPr lang="en-US" dirty="0"/>
              <a:t>FNAL provides</a:t>
            </a:r>
          </a:p>
        </p:txBody>
      </p:sp>
      <p:sp>
        <p:nvSpPr>
          <p:cNvPr id="4" name="Footer Placeholder 3">
            <a:extLst>
              <a:ext uri="{FF2B5EF4-FFF2-40B4-BE49-F238E27FC236}">
                <a16:creationId xmlns:a16="http://schemas.microsoft.com/office/drawing/2014/main" id="{8080F8A9-93C0-029C-AFDD-1F89BD746378}"/>
              </a:ext>
            </a:extLst>
          </p:cNvPr>
          <p:cNvSpPr>
            <a:spLocks noGrp="1"/>
          </p:cNvSpPr>
          <p:nvPr>
            <p:ph type="ftr" sz="quarter" idx="3"/>
          </p:nvPr>
        </p:nvSpPr>
        <p:spPr/>
        <p:txBody>
          <a:bodyPr/>
          <a:lstStyle/>
          <a:p>
            <a:r>
              <a:rPr lang="en-US"/>
              <a:t>September 24th, 2024</a:t>
            </a:r>
            <a:endParaRPr lang="en-GB" dirty="0"/>
          </a:p>
        </p:txBody>
      </p:sp>
      <p:pic>
        <p:nvPicPr>
          <p:cNvPr id="5" name="Picture 4" descr="A graph of a laser tracker&#10;&#10;Description automatically generated">
            <a:extLst>
              <a:ext uri="{FF2B5EF4-FFF2-40B4-BE49-F238E27FC236}">
                <a16:creationId xmlns:a16="http://schemas.microsoft.com/office/drawing/2014/main" id="{B59B155F-E013-2DAB-3D80-B2373622C70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09572" y="900000"/>
            <a:ext cx="7208674" cy="5265304"/>
          </a:xfrm>
          <a:prstGeom prst="rect">
            <a:avLst/>
          </a:prstGeom>
        </p:spPr>
      </p:pic>
    </p:spTree>
    <p:extLst>
      <p:ext uri="{BB962C8B-B14F-4D97-AF65-F5344CB8AC3E}">
        <p14:creationId xmlns:p14="http://schemas.microsoft.com/office/powerpoint/2010/main" val="2283302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BADE0-2709-8583-9800-E520487E43A7}"/>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DCBD008E-E2E7-C296-8415-593D3D1367B8}"/>
              </a:ext>
            </a:extLst>
          </p:cNvPr>
          <p:cNvSpPr>
            <a:spLocks noGrp="1"/>
          </p:cNvSpPr>
          <p:nvPr>
            <p:ph idx="1"/>
          </p:nvPr>
        </p:nvSpPr>
        <p:spPr/>
        <p:txBody>
          <a:bodyPr>
            <a:normAutofit fontScale="92500" lnSpcReduction="20000"/>
          </a:bodyPr>
          <a:lstStyle/>
          <a:p>
            <a:r>
              <a:rPr lang="en-US" dirty="0"/>
              <a:t>BNL and FNAL measurements results show very reasonable agreement with each other </a:t>
            </a:r>
          </a:p>
          <a:p>
            <a:pPr lvl="1"/>
            <a:r>
              <a:rPr lang="en-US" dirty="0"/>
              <a:t>The difference except for b6 of MQXFA03 value are within one unit</a:t>
            </a:r>
          </a:p>
          <a:p>
            <a:r>
              <a:rPr lang="en-US" dirty="0"/>
              <a:t>CERN results a bit scatter, but those results are preliminary</a:t>
            </a:r>
          </a:p>
          <a:p>
            <a:r>
              <a:rPr lang="en-US" dirty="0"/>
              <a:t>Several of the FNAL MM are not done at BNL</a:t>
            </a:r>
          </a:p>
          <a:p>
            <a:r>
              <a:rPr lang="en-US" dirty="0"/>
              <a:t>These results show that FNAL MM results are in good agreement with BNL results, and they are sufficient to fulfill the acceptance criteria with a high confidence level, however minimum MM at BNL would help to assure that the magnets are meeting the acceptance criteria prior to installing them into the CM as shown in the previous presentation</a:t>
            </a:r>
          </a:p>
          <a:p>
            <a:pPr marL="0" indent="0">
              <a:buNone/>
            </a:pPr>
            <a:endParaRPr lang="en-US" dirty="0"/>
          </a:p>
        </p:txBody>
      </p:sp>
      <p:sp>
        <p:nvSpPr>
          <p:cNvPr id="4" name="Footer Placeholder 3">
            <a:extLst>
              <a:ext uri="{FF2B5EF4-FFF2-40B4-BE49-F238E27FC236}">
                <a16:creationId xmlns:a16="http://schemas.microsoft.com/office/drawing/2014/main" id="{0977C7A0-66AA-9D4C-5177-2CAEBD50A5CE}"/>
              </a:ext>
            </a:extLst>
          </p:cNvPr>
          <p:cNvSpPr>
            <a:spLocks noGrp="1"/>
          </p:cNvSpPr>
          <p:nvPr>
            <p:ph type="ftr" sz="quarter" idx="3"/>
          </p:nvPr>
        </p:nvSpPr>
        <p:spPr/>
        <p:txBody>
          <a:bodyPr/>
          <a:lstStyle/>
          <a:p>
            <a:r>
              <a:rPr lang="en-US"/>
              <a:t>September 24th, 2024</a:t>
            </a:r>
            <a:endParaRPr lang="en-GB" dirty="0"/>
          </a:p>
        </p:txBody>
      </p:sp>
    </p:spTree>
    <p:extLst>
      <p:ext uri="{BB962C8B-B14F-4D97-AF65-F5344CB8AC3E}">
        <p14:creationId xmlns:p14="http://schemas.microsoft.com/office/powerpoint/2010/main" val="1391215713"/>
      </p:ext>
    </p:extLst>
  </p:cSld>
  <p:clrMapOvr>
    <a:masterClrMapping/>
  </p:clrMapOvr>
</p:sld>
</file>

<file path=ppt/theme/theme1.xml><?xml version="1.0" encoding="utf-8"?>
<a:theme xmlns:a="http://schemas.openxmlformats.org/drawingml/2006/main" name="Thème Office">
  <a:themeElements>
    <a:clrScheme name="HiLumi">
      <a:dk1>
        <a:sysClr val="windowText" lastClr="000000"/>
      </a:dk1>
      <a:lt1>
        <a:sysClr val="window" lastClr="FFFFFF"/>
      </a:lt1>
      <a:dk2>
        <a:srgbClr val="005F8C"/>
      </a:dk2>
      <a:lt2>
        <a:srgbClr val="0093BE"/>
      </a:lt2>
      <a:accent1>
        <a:srgbClr val="64BCD9"/>
      </a:accent1>
      <a:accent2>
        <a:srgbClr val="700A00"/>
      </a:accent2>
      <a:accent3>
        <a:srgbClr val="CA1100"/>
      </a:accent3>
      <a:accent4>
        <a:srgbClr val="E65346"/>
      </a:accent4>
      <a:accent5>
        <a:srgbClr val="5A5A5A"/>
      </a:accent5>
      <a:accent6>
        <a:srgbClr val="FB963C"/>
      </a:accent6>
      <a:hlink>
        <a:srgbClr val="0093BE"/>
      </a:hlink>
      <a:folHlink>
        <a:srgbClr val="6E6E6E"/>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9ABA85A245EC45AA49FA36F10E0232" ma:contentTypeVersion="2" ma:contentTypeDescription="Create a new document." ma:contentTypeScope="" ma:versionID="adcd0aad5aed504a8f0da929d2112ad6">
  <xsd:schema xmlns:xsd="http://www.w3.org/2001/XMLSchema" xmlns:xs="http://www.w3.org/2001/XMLSchema" xmlns:p="http://schemas.microsoft.com/office/2006/metadata/properties" xmlns:ns2="8946e33d-fd2f-4ae4-8ee9-d90c129cdf9e" targetNamespace="http://schemas.microsoft.com/office/2006/metadata/properties" ma:root="true" ma:fieldsID="8f86ca1f070cacaf1fa8f62c9f76043c" ns2:_="">
    <xsd:import namespace="8946e33d-fd2f-4ae4-8ee9-d90c129cdf9e"/>
    <xsd:element name="properties">
      <xsd:complexType>
        <xsd:sequence>
          <xsd:element name="documentManagement">
            <xsd:complexType>
              <xsd:all>
                <xsd:element ref="ns2:Description0" minOccurs="0"/>
                <xsd:element ref="ns2:No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46e33d-fd2f-4ae4-8ee9-d90c129cdf9e"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Text">
          <xsd:maxLength value="255"/>
        </xsd:restriction>
      </xsd:simpleType>
    </xsd:element>
    <xsd:element name="Note" ma:index="9" nillable="true" ma:displayName="Note" ma:internalName="Not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escription0 xmlns="8946e33d-fd2f-4ae4-8ee9-d90c129cdf9e">HL-LHC PowerPoint Presentation, incl. LARP logo, 4:3 format</Description0>
    <Note xmlns="8946e33d-fd2f-4ae4-8ee9-d90c129cdf9e">For presentations to be given at Joint HL-LHC/LARP annual meetings (US or European locations).
https://edms.cern.ch/document/1607180/</Note>
  </documentManagement>
</p:properties>
</file>

<file path=customXml/itemProps1.xml><?xml version="1.0" encoding="utf-8"?>
<ds:datastoreItem xmlns:ds="http://schemas.openxmlformats.org/officeDocument/2006/customXml" ds:itemID="{CCC4280F-E911-4FF7-B1B5-10F770B636CB}">
  <ds:schemaRefs>
    <ds:schemaRef ds:uri="http://schemas.microsoft.com/sharepoint/v3/contenttype/forms"/>
  </ds:schemaRefs>
</ds:datastoreItem>
</file>

<file path=customXml/itemProps2.xml><?xml version="1.0" encoding="utf-8"?>
<ds:datastoreItem xmlns:ds="http://schemas.openxmlformats.org/officeDocument/2006/customXml" ds:itemID="{1A7292EC-A4CC-4379-ABA5-C61E3A4C43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46e33d-fd2f-4ae4-8ee9-d90c129cdf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8EF391-2BAD-45F4-B22E-736040720C99}">
  <ds:schemaRefs>
    <ds:schemaRef ds:uri="http://schemas.microsoft.com/office/2006/metadata/properties"/>
    <ds:schemaRef ds:uri="http://purl.org/dc/terms/"/>
    <ds:schemaRef ds:uri="8946e33d-fd2f-4ae4-8ee9-d90c129cdf9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111832</TotalTime>
  <Words>283</Words>
  <Application>Microsoft Office PowerPoint</Application>
  <PresentationFormat>On-screen Show (4:3)</PresentationFormat>
  <Paragraphs>42</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Times New Roman</vt:lpstr>
      <vt:lpstr>Wingdings</vt:lpstr>
      <vt:lpstr>Thème Office</vt:lpstr>
      <vt:lpstr>FNAL BNL cold MM comparison</vt:lpstr>
      <vt:lpstr>MM taken at FNAL, BNL and CERN</vt:lpstr>
      <vt:lpstr>CA01 measurement at FNAL, BNL and CERN</vt:lpstr>
      <vt:lpstr>CA01 measurement at FNAL, BNL and CERN</vt:lpstr>
      <vt:lpstr>FNAL provides</vt:lpstr>
      <vt:lpstr>FNAL provides</vt:lpstr>
      <vt:lpstr>FNAL cold vs LBNL warm</vt:lpstr>
      <vt:lpstr>FNAL provides</vt:lpstr>
      <vt:lpstr>Conclusions</vt:lpstr>
    </vt:vector>
  </TitlesOfParts>
  <Company>APO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HiLumi-Pres-Template-4-3-LARP</dc:title>
  <dc:creator>André-Pierre OLIVIER</dc:creator>
  <cp:lastModifiedBy>Sandor Feher x2240 11297N</cp:lastModifiedBy>
  <cp:revision>994</cp:revision>
  <cp:lastPrinted>2018-05-26T23:25:07Z</cp:lastPrinted>
  <dcterms:created xsi:type="dcterms:W3CDTF">2016-03-23T12:58:39Z</dcterms:created>
  <dcterms:modified xsi:type="dcterms:W3CDTF">2024-09-25T16:21:00Z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0x010100689ABA85A245EC45AA49FA36F10E0232</vt:lpwstr>
  </property>
</Properties>
</file>