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31" r:id="rId2"/>
    <p:sldId id="332" r:id="rId3"/>
    <p:sldId id="333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1FF"/>
    <a:srgbClr val="545454"/>
    <a:srgbClr val="AEAEAE"/>
    <a:srgbClr val="287B1C"/>
    <a:srgbClr val="0432FF"/>
    <a:srgbClr val="FF9300"/>
    <a:srgbClr val="EEEEEE"/>
    <a:srgbClr val="00FA00"/>
    <a:srgbClr val="01FFFF"/>
    <a:srgbClr val="FFF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7" autoAdjust="0"/>
    <p:restoredTop sz="5006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584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1249D5-0199-9A71-F826-292FBF4B6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Katsuya Yonehara</a:t>
            </a:r>
          </a:p>
          <a:p>
            <a:r>
              <a:rPr lang="en-US" dirty="0"/>
              <a:t>Beam instrumentation AI meeting</a:t>
            </a:r>
          </a:p>
          <a:p>
            <a:r>
              <a:rPr lang="en-US" dirty="0"/>
              <a:t>11/05/2024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8769D-56CA-2449-DFC0-65B88E2F3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Milestone of T2K analysis and ML</a:t>
            </a:r>
          </a:p>
        </p:txBody>
      </p:sp>
    </p:spTree>
    <p:extLst>
      <p:ext uri="{BB962C8B-B14F-4D97-AF65-F5344CB8AC3E}">
        <p14:creationId xmlns:p14="http://schemas.microsoft.com/office/powerpoint/2010/main" val="10023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70DFF4-07C8-802C-7242-227EC2895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4479"/>
            <a:ext cx="8672513" cy="5649773"/>
          </a:xfrm>
        </p:spPr>
        <p:txBody>
          <a:bodyPr/>
          <a:lstStyle/>
          <a:p>
            <a:r>
              <a:rPr lang="en-US" dirty="0"/>
              <a:t>Establish T2K beam instrumentation data analysis</a:t>
            </a:r>
          </a:p>
          <a:p>
            <a:pPr lvl="1"/>
            <a:r>
              <a:rPr lang="en-US" dirty="0"/>
              <a:t>Proton beam position from SSEM19 &amp; ESM</a:t>
            </a:r>
          </a:p>
          <a:p>
            <a:pPr lvl="2"/>
            <a:r>
              <a:rPr lang="en-US" dirty="0"/>
              <a:t>Identify two profile monitors at different locations with respect to the target which provide the beam position at the target and injection angle</a:t>
            </a:r>
          </a:p>
          <a:p>
            <a:pPr lvl="1"/>
            <a:r>
              <a:rPr lang="en-US" dirty="0"/>
              <a:t>Horn current</a:t>
            </a:r>
          </a:p>
          <a:p>
            <a:pPr lvl="2"/>
            <a:r>
              <a:rPr lang="en-US" dirty="0"/>
              <a:t>Various horn currents are helpful for ML</a:t>
            </a:r>
          </a:p>
          <a:p>
            <a:pPr lvl="1"/>
            <a:r>
              <a:rPr lang="en-US" dirty="0"/>
              <a:t>Beam profile</a:t>
            </a:r>
          </a:p>
          <a:p>
            <a:pPr lvl="2"/>
            <a:r>
              <a:rPr lang="en-US" dirty="0"/>
              <a:t>Never investigate on </a:t>
            </a:r>
            <a:r>
              <a:rPr lang="en-US" dirty="0" err="1"/>
              <a:t>NuMI</a:t>
            </a:r>
            <a:endParaRPr lang="en-US" dirty="0"/>
          </a:p>
          <a:p>
            <a:r>
              <a:rPr lang="en-US" dirty="0"/>
              <a:t>Establish analytical model for three horn focusing mechanism </a:t>
            </a:r>
          </a:p>
          <a:p>
            <a:r>
              <a:rPr lang="en-US" dirty="0"/>
              <a:t>ML</a:t>
            </a:r>
          </a:p>
          <a:p>
            <a:pPr lvl="1"/>
            <a:r>
              <a:rPr lang="en-US" dirty="0"/>
              <a:t>Linear regression </a:t>
            </a:r>
          </a:p>
          <a:p>
            <a:pPr lvl="1"/>
            <a:r>
              <a:rPr lang="en-US" dirty="0"/>
              <a:t>7x7 muon profile with Neural Network (Image ML)</a:t>
            </a:r>
          </a:p>
          <a:p>
            <a:pPr lvl="1"/>
            <a:r>
              <a:rPr lang="en-US" dirty="0"/>
              <a:t>Digital Twin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E503B1-2CA4-26C8-D906-049AA945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8EB46-C4A6-228A-9A7A-94DA39D45B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116A-8D00-4A86-DD45-BDFEBDE72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12D4E-C33E-121A-4AC5-E7F3D87C5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6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5431E-11B8-EAEF-8812-66163148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ESM to identify beam position at two different locations</a:t>
            </a:r>
          </a:p>
          <a:p>
            <a:r>
              <a:rPr lang="en-US" dirty="0"/>
              <a:t>Find bunch-by-bunch SSEM vs Muon monitor data</a:t>
            </a:r>
          </a:p>
          <a:p>
            <a:pPr lvl="1"/>
            <a:r>
              <a:rPr lang="en-US" dirty="0"/>
              <a:t>Ask units in the data</a:t>
            </a:r>
          </a:p>
          <a:p>
            <a:r>
              <a:rPr lang="en-US" dirty="0"/>
              <a:t>Find x-y coupling on SSEM19</a:t>
            </a:r>
          </a:p>
          <a:p>
            <a:r>
              <a:rPr lang="en-US" dirty="0"/>
              <a:t>Find beam intensity dependence </a:t>
            </a:r>
          </a:p>
          <a:p>
            <a:pPr lvl="1"/>
            <a:r>
              <a:rPr lang="en-US" dirty="0"/>
              <a:t>Could be correlated with horn current dependence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447F8-430E-B716-6027-F4EEF9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from T2K data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E898A-04B1-6E75-F4B9-7005F4A0C2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11/5/24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44EA-BA16-F70C-FDEE-F1DD1EE8C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Milestone,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091E-4C50-1E91-4B33-24EDE8300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15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75090</TotalTime>
  <Words>141</Words>
  <Application>Microsoft Macintosh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Fermilab_PowerPoint_Template_090915</vt:lpstr>
      <vt:lpstr>PowerPoint Presentation</vt:lpstr>
      <vt:lpstr>Milestone</vt:lpstr>
      <vt:lpstr>Note from T2K data analysis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2123</cp:revision>
  <cp:lastPrinted>2019-10-08T19:10:15Z</cp:lastPrinted>
  <dcterms:created xsi:type="dcterms:W3CDTF">2014-01-03T20:18:13Z</dcterms:created>
  <dcterms:modified xsi:type="dcterms:W3CDTF">2024-11-06T14:27:25Z</dcterms:modified>
</cp:coreProperties>
</file>