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61" r:id="rId4"/>
    <p:sldId id="265" r:id="rId5"/>
    <p:sldId id="264" r:id="rId6"/>
    <p:sldId id="263" r:id="rId7"/>
    <p:sldId id="260" r:id="rId8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7406A-27D5-4163-9DE9-03302EF100B1}" v="4" dt="2024-10-02T15:06:55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2"/>
  </p:normalViewPr>
  <p:slideViewPr>
    <p:cSldViewPr snapToGrid="0">
      <p:cViewPr varScale="1">
        <p:scale>
          <a:sx n="86" d="100"/>
          <a:sy n="86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ton K Morris" userId="0450e551-eb74-4e16-a8b4-74d516834900" providerId="ADAL" clId="{34DF1053-00BA-4AD5-B084-15FD469C3FC4}"/>
    <pc:docChg chg="modSld">
      <pc:chgData name="Denton K Morris" userId="0450e551-eb74-4e16-a8b4-74d516834900" providerId="ADAL" clId="{34DF1053-00BA-4AD5-B084-15FD469C3FC4}" dt="2024-09-27T13:31:30.765" v="250" actId="20577"/>
      <pc:docMkLst>
        <pc:docMk/>
      </pc:docMkLst>
      <pc:sldChg chg="modSp mod">
        <pc:chgData name="Denton K Morris" userId="0450e551-eb74-4e16-a8b4-74d516834900" providerId="ADAL" clId="{34DF1053-00BA-4AD5-B084-15FD469C3FC4}" dt="2024-09-26T21:20:37.199" v="3" actId="20577"/>
        <pc:sldMkLst>
          <pc:docMk/>
          <pc:sldMk cId="0" sldId="256"/>
        </pc:sldMkLst>
        <pc:spChg chg="mod">
          <ac:chgData name="Denton K Morris" userId="0450e551-eb74-4e16-a8b4-74d516834900" providerId="ADAL" clId="{34DF1053-00BA-4AD5-B084-15FD469C3FC4}" dt="2024-09-26T21:20:37.199" v="3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">
        <pc:chgData name="Denton K Morris" userId="0450e551-eb74-4e16-a8b4-74d516834900" providerId="ADAL" clId="{34DF1053-00BA-4AD5-B084-15FD469C3FC4}" dt="2024-09-27T13:17:53.641" v="240"/>
        <pc:sldMkLst>
          <pc:docMk/>
          <pc:sldMk cId="1533699954" sldId="260"/>
        </pc:sldMkLst>
        <pc:graphicFrameChg chg="mod">
          <ac:chgData name="Denton K Morris" userId="0450e551-eb74-4e16-a8b4-74d516834900" providerId="ADAL" clId="{34DF1053-00BA-4AD5-B084-15FD469C3FC4}" dt="2024-09-27T13:17:53.641" v="240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34DF1053-00BA-4AD5-B084-15FD469C3FC4}" dt="2024-09-27T13:31:30.765" v="250" actId="20577"/>
        <pc:sldMkLst>
          <pc:docMk/>
          <pc:sldMk cId="37226134" sldId="261"/>
        </pc:sldMkLst>
        <pc:spChg chg="mod">
          <ac:chgData name="Denton K Morris" userId="0450e551-eb74-4e16-a8b4-74d516834900" providerId="ADAL" clId="{34DF1053-00BA-4AD5-B084-15FD469C3FC4}" dt="2024-09-27T13:31:30.765" v="250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34DF1053-00BA-4AD5-B084-15FD469C3FC4}" dt="2024-09-27T13:29:51.876" v="244" actId="20577"/>
        <pc:sldMkLst>
          <pc:docMk/>
          <pc:sldMk cId="3443243251" sldId="263"/>
        </pc:sldMkLst>
        <pc:spChg chg="mod">
          <ac:chgData name="Denton K Morris" userId="0450e551-eb74-4e16-a8b4-74d516834900" providerId="ADAL" clId="{34DF1053-00BA-4AD5-B084-15FD469C3FC4}" dt="2024-09-27T13:29:51.876" v="244" actId="20577"/>
          <ac:spMkLst>
            <pc:docMk/>
            <pc:sldMk cId="3443243251" sldId="263"/>
            <ac:spMk id="2" creationId="{8AFF239E-0263-0CF1-ABF9-9C916D38A676}"/>
          </ac:spMkLst>
        </pc:spChg>
        <pc:picChg chg="add mod modCrop">
          <ac:chgData name="Denton K Morris" userId="0450e551-eb74-4e16-a8b4-74d516834900" providerId="ADAL" clId="{34DF1053-00BA-4AD5-B084-15FD469C3FC4}" dt="2024-09-26T21:29:48.429" v="235" actId="1076"/>
          <ac:picMkLst>
            <pc:docMk/>
            <pc:sldMk cId="3443243251" sldId="263"/>
            <ac:picMk id="4" creationId="{BE2DBDCE-64E8-E882-5723-1E4EAF740D36}"/>
          </ac:picMkLst>
        </pc:picChg>
        <pc:cxnChg chg="add mod">
          <ac:chgData name="Denton K Morris" userId="0450e551-eb74-4e16-a8b4-74d516834900" providerId="ADAL" clId="{34DF1053-00BA-4AD5-B084-15FD469C3FC4}" dt="2024-09-26T21:30:12.691" v="238" actId="1582"/>
          <ac:cxnSpMkLst>
            <pc:docMk/>
            <pc:sldMk cId="3443243251" sldId="263"/>
            <ac:cxnSpMk id="6" creationId="{91DF1540-A221-C658-7C3A-07AFF1FAAB48}"/>
          </ac:cxnSpMkLst>
        </pc:cxnChg>
      </pc:sldChg>
      <pc:sldChg chg="modSp mod">
        <pc:chgData name="Denton K Morris" userId="0450e551-eb74-4e16-a8b4-74d516834900" providerId="ADAL" clId="{34DF1053-00BA-4AD5-B084-15FD469C3FC4}" dt="2024-09-26T21:23:32.847" v="115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34DF1053-00BA-4AD5-B084-15FD469C3FC4}" dt="2024-09-26T21:23:32.847" v="115" actId="20577"/>
          <ac:spMkLst>
            <pc:docMk/>
            <pc:sldMk cId="4213973444" sldId="264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14F7FCAE-C682-466D-B607-C91121DEDE62}"/>
    <pc:docChg chg="undo custSel modSld">
      <pc:chgData name="Denton K Morris" userId="0450e551-eb74-4e16-a8b4-74d516834900" providerId="ADAL" clId="{14F7FCAE-C682-466D-B607-C91121DEDE62}" dt="2024-09-11T14:38:22.591" v="588" actId="20577"/>
      <pc:docMkLst>
        <pc:docMk/>
      </pc:docMkLst>
      <pc:sldChg chg="modSp mod">
        <pc:chgData name="Denton K Morris" userId="0450e551-eb74-4e16-a8b4-74d516834900" providerId="ADAL" clId="{14F7FCAE-C682-466D-B607-C91121DEDE62}" dt="2024-09-11T14:21:31.345" v="28" actId="20577"/>
        <pc:sldMkLst>
          <pc:docMk/>
          <pc:sldMk cId="0" sldId="256"/>
        </pc:sldMkLst>
        <pc:spChg chg="mod">
          <ac:chgData name="Denton K Morris" userId="0450e551-eb74-4e16-a8b4-74d516834900" providerId="ADAL" clId="{14F7FCAE-C682-466D-B607-C91121DEDE62}" dt="2024-09-11T14:21:31.345" v="28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14F7FCAE-C682-466D-B607-C91121DEDE62}" dt="2024-09-11T14:28:24.354" v="577"/>
        <pc:sldMkLst>
          <pc:docMk/>
          <pc:sldMk cId="1533699954" sldId="260"/>
        </pc:sldMkLst>
        <pc:graphicFrameChg chg="mod">
          <ac:chgData name="Denton K Morris" userId="0450e551-eb74-4e16-a8b4-74d516834900" providerId="ADAL" clId="{14F7FCAE-C682-466D-B607-C91121DEDE62}" dt="2024-09-11T14:28:24.354" v="577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14F7FCAE-C682-466D-B607-C91121DEDE62}" dt="2024-09-11T14:38:22.591" v="588" actId="20577"/>
        <pc:sldMkLst>
          <pc:docMk/>
          <pc:sldMk cId="37226134" sldId="261"/>
        </pc:sldMkLst>
        <pc:spChg chg="mod">
          <ac:chgData name="Denton K Morris" userId="0450e551-eb74-4e16-a8b4-74d516834900" providerId="ADAL" clId="{14F7FCAE-C682-466D-B607-C91121DEDE62}" dt="2024-09-11T14:38:22.591" v="588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14F7FCAE-C682-466D-B607-C91121DEDE62}" dt="2024-09-11T14:37:38.447" v="582" actId="20577"/>
        <pc:sldMkLst>
          <pc:docMk/>
          <pc:sldMk cId="3443243251" sldId="263"/>
        </pc:sldMkLst>
        <pc:spChg chg="mod">
          <ac:chgData name="Denton K Morris" userId="0450e551-eb74-4e16-a8b4-74d516834900" providerId="ADAL" clId="{14F7FCAE-C682-466D-B607-C91121DEDE62}" dt="2024-09-11T14:37:38.447" v="582" actId="20577"/>
          <ac:spMkLst>
            <pc:docMk/>
            <pc:sldMk cId="3443243251" sldId="263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14F7FCAE-C682-466D-B607-C91121DEDE62}" dt="2024-09-11T14:37:49.237" v="585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14F7FCAE-C682-466D-B607-C91121DEDE62}" dt="2024-09-11T14:37:49.237" v="585" actId="20577"/>
          <ac:spMkLst>
            <pc:docMk/>
            <pc:sldMk cId="4213973444" sldId="264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BD47406A-27D5-4163-9DE9-03302EF100B1}"/>
    <pc:docChg chg="modSld">
      <pc:chgData name="Denton K Morris" userId="0450e551-eb74-4e16-a8b4-74d516834900" providerId="ADAL" clId="{BD47406A-27D5-4163-9DE9-03302EF100B1}" dt="2024-10-02T15:07:17.707" v="482" actId="1076"/>
      <pc:docMkLst>
        <pc:docMk/>
      </pc:docMkLst>
      <pc:sldChg chg="modSp">
        <pc:chgData name="Denton K Morris" userId="0450e551-eb74-4e16-a8b4-74d516834900" providerId="ADAL" clId="{BD47406A-27D5-4163-9DE9-03302EF100B1}" dt="2024-10-02T15:05:14.672" v="462"/>
        <pc:sldMkLst>
          <pc:docMk/>
          <pc:sldMk cId="1533699954" sldId="260"/>
        </pc:sldMkLst>
        <pc:graphicFrameChg chg="mod">
          <ac:chgData name="Denton K Morris" userId="0450e551-eb74-4e16-a8b4-74d516834900" providerId="ADAL" clId="{BD47406A-27D5-4163-9DE9-03302EF100B1}" dt="2024-10-02T15:05:14.672" v="462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BD47406A-27D5-4163-9DE9-03302EF100B1}" dt="2024-10-02T15:04:01.642" v="419" actId="20577"/>
        <pc:sldMkLst>
          <pc:docMk/>
          <pc:sldMk cId="37226134" sldId="261"/>
        </pc:sldMkLst>
        <pc:spChg chg="mod">
          <ac:chgData name="Denton K Morris" userId="0450e551-eb74-4e16-a8b4-74d516834900" providerId="ADAL" clId="{BD47406A-27D5-4163-9DE9-03302EF100B1}" dt="2024-10-02T15:04:01.642" v="419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BD47406A-27D5-4163-9DE9-03302EF100B1}" dt="2024-10-02T15:04:56" v="461" actId="14100"/>
        <pc:sldMkLst>
          <pc:docMk/>
          <pc:sldMk cId="3443243251" sldId="263"/>
        </pc:sldMkLst>
        <pc:spChg chg="mod">
          <ac:chgData name="Denton K Morris" userId="0450e551-eb74-4e16-a8b4-74d516834900" providerId="ADAL" clId="{BD47406A-27D5-4163-9DE9-03302EF100B1}" dt="2024-10-02T15:04:47.260" v="459" actId="20577"/>
          <ac:spMkLst>
            <pc:docMk/>
            <pc:sldMk cId="3443243251" sldId="263"/>
            <ac:spMk id="2" creationId="{8AFF239E-0263-0CF1-ABF9-9C916D38A676}"/>
          </ac:spMkLst>
        </pc:spChg>
        <pc:picChg chg="mod">
          <ac:chgData name="Denton K Morris" userId="0450e551-eb74-4e16-a8b4-74d516834900" providerId="ADAL" clId="{BD47406A-27D5-4163-9DE9-03302EF100B1}" dt="2024-10-02T15:04:56" v="461" actId="14100"/>
          <ac:picMkLst>
            <pc:docMk/>
            <pc:sldMk cId="3443243251" sldId="263"/>
            <ac:picMk id="4" creationId="{BE2DBDCE-64E8-E882-5723-1E4EAF740D36}"/>
          </ac:picMkLst>
        </pc:picChg>
        <pc:cxnChg chg="mod">
          <ac:chgData name="Denton K Morris" userId="0450e551-eb74-4e16-a8b4-74d516834900" providerId="ADAL" clId="{BD47406A-27D5-4163-9DE9-03302EF100B1}" dt="2024-10-02T15:04:52.834" v="460" actId="14100"/>
          <ac:cxnSpMkLst>
            <pc:docMk/>
            <pc:sldMk cId="3443243251" sldId="263"/>
            <ac:cxnSpMk id="6" creationId="{91DF1540-A221-C658-7C3A-07AFF1FAAB48}"/>
          </ac:cxnSpMkLst>
        </pc:cxnChg>
      </pc:sldChg>
      <pc:sldChg chg="modSp mod">
        <pc:chgData name="Denton K Morris" userId="0450e551-eb74-4e16-a8b4-74d516834900" providerId="ADAL" clId="{BD47406A-27D5-4163-9DE9-03302EF100B1}" dt="2024-10-02T15:04:18.492" v="425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BD47406A-27D5-4163-9DE9-03302EF100B1}" dt="2024-10-02T15:04:18.492" v="425" actId="20577"/>
          <ac:spMkLst>
            <pc:docMk/>
            <pc:sldMk cId="4213973444" sldId="264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BD47406A-27D5-4163-9DE9-03302EF100B1}" dt="2024-10-02T15:07:17.707" v="482" actId="1076"/>
        <pc:sldMkLst>
          <pc:docMk/>
          <pc:sldMk cId="3604741240" sldId="265"/>
        </pc:sldMkLst>
        <pc:spChg chg="mod">
          <ac:chgData name="Denton K Morris" userId="0450e551-eb74-4e16-a8b4-74d516834900" providerId="ADAL" clId="{BD47406A-27D5-4163-9DE9-03302EF100B1}" dt="2024-10-02T15:06:32.525" v="463" actId="20577"/>
          <ac:spMkLst>
            <pc:docMk/>
            <pc:sldMk cId="3604741240" sldId="265"/>
            <ac:spMk id="2" creationId="{8AFF239E-0263-0CF1-ABF9-9C916D38A676}"/>
          </ac:spMkLst>
        </pc:spChg>
        <pc:picChg chg="add mod">
          <ac:chgData name="Denton K Morris" userId="0450e551-eb74-4e16-a8b4-74d516834900" providerId="ADAL" clId="{BD47406A-27D5-4163-9DE9-03302EF100B1}" dt="2024-10-02T15:07:16.689" v="481" actId="1076"/>
          <ac:picMkLst>
            <pc:docMk/>
            <pc:sldMk cId="3604741240" sldId="265"/>
            <ac:picMk id="4" creationId="{90EF04E1-D653-BBF2-27CA-46745C56628D}"/>
          </ac:picMkLst>
        </pc:picChg>
        <pc:picChg chg="add mod">
          <ac:chgData name="Denton K Morris" userId="0450e551-eb74-4e16-a8b4-74d516834900" providerId="ADAL" clId="{BD47406A-27D5-4163-9DE9-03302EF100B1}" dt="2024-10-02T15:07:17.707" v="482" actId="1076"/>
          <ac:picMkLst>
            <pc:docMk/>
            <pc:sldMk cId="3604741240" sldId="265"/>
            <ac:picMk id="6" creationId="{EF35DFAD-5F77-5518-2746-DBD992DB0443}"/>
          </ac:picMkLst>
        </pc:picChg>
      </pc:sldChg>
    </pc:docChg>
  </pc:docChgLst>
  <pc:docChgLst>
    <pc:chgData name="Denton K Morris" userId="0450e551-eb74-4e16-a8b4-74d516834900" providerId="ADAL" clId="{25C6D26D-85E5-47A6-A112-67655EE60333}"/>
    <pc:docChg chg="modSld">
      <pc:chgData name="Denton K Morris" userId="0450e551-eb74-4e16-a8b4-74d516834900" providerId="ADAL" clId="{25C6D26D-85E5-47A6-A112-67655EE60333}" dt="2024-09-13T13:31:26.529" v="120" actId="20577"/>
      <pc:docMkLst>
        <pc:docMk/>
      </pc:docMkLst>
      <pc:sldChg chg="modSp mod">
        <pc:chgData name="Denton K Morris" userId="0450e551-eb74-4e16-a8b4-74d516834900" providerId="ADAL" clId="{25C6D26D-85E5-47A6-A112-67655EE60333}" dt="2024-09-13T13:28:53.141" v="17" actId="20577"/>
        <pc:sldMkLst>
          <pc:docMk/>
          <pc:sldMk cId="0" sldId="256"/>
        </pc:sldMkLst>
        <pc:spChg chg="mod">
          <ac:chgData name="Denton K Morris" userId="0450e551-eb74-4e16-a8b4-74d516834900" providerId="ADAL" clId="{25C6D26D-85E5-47A6-A112-67655EE60333}" dt="2024-09-13T13:28:53.141" v="17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25C6D26D-85E5-47A6-A112-67655EE60333}" dt="2024-09-13T13:30:07.752" v="62" actId="20577"/>
        <pc:sldMkLst>
          <pc:docMk/>
          <pc:sldMk cId="37226134" sldId="261"/>
        </pc:sldMkLst>
        <pc:spChg chg="mod">
          <ac:chgData name="Denton K Morris" userId="0450e551-eb74-4e16-a8b4-74d516834900" providerId="ADAL" clId="{25C6D26D-85E5-47A6-A112-67655EE60333}" dt="2024-09-13T13:30:07.752" v="62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25C6D26D-85E5-47A6-A112-67655EE60333}" dt="2024-09-13T13:31:26.529" v="120" actId="20577"/>
        <pc:sldMkLst>
          <pc:docMk/>
          <pc:sldMk cId="3443243251" sldId="263"/>
        </pc:sldMkLst>
        <pc:spChg chg="mod">
          <ac:chgData name="Denton K Morris" userId="0450e551-eb74-4e16-a8b4-74d516834900" providerId="ADAL" clId="{25C6D26D-85E5-47A6-A112-67655EE60333}" dt="2024-09-13T13:31:26.529" v="120" actId="20577"/>
          <ac:spMkLst>
            <pc:docMk/>
            <pc:sldMk cId="3443243251" sldId="263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25C6D26D-85E5-47A6-A112-67655EE60333}" dt="2024-09-13T13:31:00.005" v="106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25C6D26D-85E5-47A6-A112-67655EE60333}" dt="2024-09-13T13:31:00.005" v="106" actId="20577"/>
          <ac:spMkLst>
            <pc:docMk/>
            <pc:sldMk cId="4213973444" sldId="264"/>
            <ac:spMk id="2" creationId="{8AFF239E-0263-0CF1-ABF9-9C916D38A6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C888-6C87-1140-9566-D5625BCB346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8947-0475-E649-8B2D-523EF162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itleSlide_060514.png"/>
          <p:cNvPicPr/>
          <p:nvPr/>
        </p:nvPicPr>
        <p:blipFill>
          <a:blip r:embed="rId15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FermiLogo_RGB_NALBlue.png"/>
          <p:cNvPicPr/>
          <p:nvPr/>
        </p:nvPicPr>
        <p:blipFill>
          <a:blip r:embed="rId16"/>
          <a:stretch/>
        </p:blipFill>
        <p:spPr>
          <a:xfrm>
            <a:off x="793800" y="1149480"/>
            <a:ext cx="3265200" cy="5886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06400" y="3559320"/>
            <a:ext cx="7524360" cy="11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4C97"/>
                </a:solidFill>
                <a:latin typeface="Arial"/>
                <a:ea typeface="Geneva"/>
              </a:rPr>
              <a:t>Main Injector Shutdown Status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06400" y="4842000"/>
            <a:ext cx="7524360" cy="14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</a:rPr>
              <a:t>Denton Morris, Marty Murphy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AD/MI 0900 Meeting	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September </a:t>
            </a: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27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, 2024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10/2/2024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80116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MI-8 Collimator installation		</a:t>
            </a:r>
          </a:p>
          <a:p>
            <a:r>
              <a:rPr lang="en-US" dirty="0"/>
              <a:t>		All parts in on site</a:t>
            </a:r>
          </a:p>
          <a:p>
            <a:r>
              <a:rPr lang="en-US" dirty="0"/>
              <a:t>		Jaws are at NWA being inspected and prepped for welding</a:t>
            </a:r>
          </a:p>
          <a:p>
            <a:r>
              <a:rPr lang="en-US" dirty="0"/>
              <a:t>		Tunnel cable termination has started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RF Dual PA cavity upgrades (3 stations)</a:t>
            </a:r>
          </a:p>
          <a:p>
            <a:r>
              <a:rPr lang="en-US" dirty="0"/>
              <a:t>		Electrical pulls are complete</a:t>
            </a:r>
          </a:p>
          <a:p>
            <a:r>
              <a:rPr lang="en-US" dirty="0"/>
              <a:t>		Upgrading four modulators (one spare)</a:t>
            </a:r>
          </a:p>
          <a:p>
            <a:r>
              <a:rPr lang="en-US" dirty="0"/>
              <a:t>		NOTE:  Unable to test any RF until KRS pulsed power </a:t>
            </a:r>
          </a:p>
          <a:p>
            <a:r>
              <a:rPr lang="en-US" dirty="0"/>
              <a:t>		and LCW returns.  Then need </a:t>
            </a:r>
            <a:r>
              <a:rPr lang="en-US" dirty="0">
                <a:solidFill>
                  <a:srgbClr val="FF0000"/>
                </a:solidFill>
              </a:rPr>
              <a:t>~3 weeks </a:t>
            </a:r>
            <a:r>
              <a:rPr lang="en-US" dirty="0"/>
              <a:t>for testing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Adjusted MI-40 absorber room door</a:t>
            </a:r>
          </a:p>
          <a:p>
            <a:r>
              <a:rPr lang="en-US" dirty="0"/>
              <a:t>	Chasing down compressed air leaks</a:t>
            </a:r>
          </a:p>
          <a:p>
            <a:r>
              <a:rPr lang="en-US" dirty="0"/>
              <a:t>	Repairing ion pump cables</a:t>
            </a:r>
          </a:p>
          <a:p>
            <a:endParaRPr lang="en-US" dirty="0"/>
          </a:p>
          <a:p>
            <a:r>
              <a:rPr lang="en-US" dirty="0"/>
              <a:t>	ISD will be installing test lighting in MI-8 and will be re-lamping</a:t>
            </a:r>
          </a:p>
          <a:p>
            <a:r>
              <a:rPr lang="en-US" dirty="0"/>
              <a:t>		emergency exit, stairwells and tunnel location around MI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10/2/2024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0EF04E1-D653-BBF2-27CA-46745C56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48" y="981307"/>
            <a:ext cx="2753654" cy="4895385"/>
          </a:xfrm>
          <a:prstGeom prst="rect">
            <a:avLst/>
          </a:prstGeom>
        </p:spPr>
      </p:pic>
      <p:pic>
        <p:nvPicPr>
          <p:cNvPr id="6" name="Picture 5" descr="A picture containing person, indoor, preparing&#10;&#10;Description automatically generated">
            <a:extLst>
              <a:ext uri="{FF2B5EF4-FFF2-40B4-BE49-F238E27FC236}">
                <a16:creationId xmlns:a16="http://schemas.microsoft.com/office/drawing/2014/main" id="{EF35DFAD-5F77-5518-2746-DBD992DB0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77" y="981307"/>
            <a:ext cx="2753654" cy="48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10/2/2024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70583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Still needing to be done:</a:t>
            </a:r>
          </a:p>
          <a:p>
            <a:endParaRPr lang="en-US" dirty="0"/>
          </a:p>
          <a:p>
            <a:r>
              <a:rPr lang="en-US" dirty="0"/>
              <a:t>		332 dipole leak repair</a:t>
            </a:r>
          </a:p>
          <a:p>
            <a:endParaRPr lang="en-US" dirty="0"/>
          </a:p>
          <a:p>
            <a:r>
              <a:rPr lang="en-US" dirty="0"/>
              <a:t>		Adjust aperture at 232</a:t>
            </a:r>
          </a:p>
          <a:p>
            <a:endParaRPr lang="en-US" dirty="0"/>
          </a:p>
          <a:p>
            <a:r>
              <a:rPr lang="en-US" dirty="0"/>
              <a:t>		Move MI quads based on previous high field orbit</a:t>
            </a:r>
          </a:p>
          <a:p>
            <a:endParaRPr lang="en-US" dirty="0"/>
          </a:p>
          <a:p>
            <a:r>
              <a:rPr lang="en-US" dirty="0"/>
              <a:t>	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397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Upstairs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10/2/2024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596927" y="927564"/>
            <a:ext cx="7843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jobs:</a:t>
            </a:r>
          </a:p>
          <a:p>
            <a:endParaRPr lang="en-US" dirty="0"/>
          </a:p>
          <a:p>
            <a:r>
              <a:rPr lang="en-US" dirty="0"/>
              <a:t>Heat Exchanger cleaning: All heat exchanger cleaning in MI is completed</a:t>
            </a:r>
          </a:p>
          <a:p>
            <a:r>
              <a:rPr lang="en-US" dirty="0"/>
              <a:t>	Investigating pitting and corrosion in end shells</a:t>
            </a:r>
          </a:p>
          <a:p>
            <a:endParaRPr lang="en-US" dirty="0"/>
          </a:p>
          <a:p>
            <a:r>
              <a:rPr lang="en-US" dirty="0"/>
              <a:t>Transformer/Switchgear PMs back to work at MI-8 and MI-10</a:t>
            </a:r>
          </a:p>
          <a:p>
            <a:endParaRPr lang="en-US" dirty="0"/>
          </a:p>
          <a:p>
            <a:r>
              <a:rPr lang="en-US" dirty="0"/>
              <a:t>Started a USI for the MI-8 berm</a:t>
            </a:r>
          </a:p>
          <a:p>
            <a:endParaRPr lang="en-US" dirty="0"/>
          </a:p>
        </p:txBody>
      </p:sp>
      <p:pic>
        <p:nvPicPr>
          <p:cNvPr id="4" name="Picture 3" descr="A field with a field of grass and a trailer&#10;&#10;Description automatically generated">
            <a:extLst>
              <a:ext uri="{FF2B5EF4-FFF2-40B4-BE49-F238E27FC236}">
                <a16:creationId xmlns:a16="http://schemas.microsoft.com/office/drawing/2014/main" id="{BE2DBDCE-64E8-E882-5723-1E4EAF74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8" r="7159" b="19021"/>
          <a:stretch/>
        </p:blipFill>
        <p:spPr>
          <a:xfrm>
            <a:off x="3754120" y="3267307"/>
            <a:ext cx="5113039" cy="29153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DF1540-A221-C658-7C3A-07AFF1FAAB48}"/>
              </a:ext>
            </a:extLst>
          </p:cNvPr>
          <p:cNvCxnSpPr>
            <a:cxnSpLocks/>
          </p:cNvCxnSpPr>
          <p:nvPr/>
        </p:nvCxnSpPr>
        <p:spPr>
          <a:xfrm>
            <a:off x="4081346" y="3124355"/>
            <a:ext cx="2542478" cy="22170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4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Conventional </a:t>
            </a:r>
            <a:r>
              <a:rPr lang="en-US" sz="2400" b="1" spc="-1">
                <a:solidFill>
                  <a:srgbClr val="004C97"/>
                </a:solidFill>
                <a:latin typeface="Arial"/>
              </a:rPr>
              <a:t>and Pulsed MI </a:t>
            </a: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Power Outages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430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10/2/2024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457200" y="1188720"/>
            <a:ext cx="829056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Please report any additional MI outages to the MCR.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3E1226-C0E0-AD72-ADA4-F3C3D8E1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2692"/>
              </p:ext>
            </p:extLst>
          </p:nvPr>
        </p:nvGraphicFramePr>
        <p:xfrm>
          <a:off x="1031875" y="2143125"/>
          <a:ext cx="714375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2812" imgH="2842422" progId="Excel.Sheet.12">
                  <p:embed/>
                </p:oleObj>
              </mc:Choice>
              <mc:Fallback>
                <p:oleObj name="Worksheet" r:id="rId2" imgW="5722812" imgH="284242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3E1226-C0E0-AD72-ADA4-F3C3D8E17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875" y="2143125"/>
                        <a:ext cx="7143750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69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14501</TotalTime>
  <Words>293</Words>
  <Application>Microsoft Office PowerPoint</Application>
  <PresentationFormat>On-screen Show (4:3)</PresentationFormat>
  <Paragraphs>62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Symbol</vt:lpstr>
      <vt:lpstr>Wingdings</vt:lpstr>
      <vt:lpstr>Office Theme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subject/>
  <dc:creator>John A. Johnstone x2981 09567N</dc:creator>
  <dc:description/>
  <cp:lastModifiedBy>Denton K Morris</cp:lastModifiedBy>
  <cp:revision>82</cp:revision>
  <cp:lastPrinted>2015-08-06T13:01:48Z</cp:lastPrinted>
  <dcterms:created xsi:type="dcterms:W3CDTF">2015-07-29T16:24:19Z</dcterms:created>
  <dcterms:modified xsi:type="dcterms:W3CDTF">2024-10-02T15:07:27Z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Sandbox Studio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