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5"/>
  </p:notesMasterIdLst>
  <p:handoutMasterIdLst>
    <p:handoutMasterId r:id="rId16"/>
  </p:handoutMasterIdLst>
  <p:sldIdLst>
    <p:sldId id="294" r:id="rId2"/>
    <p:sldId id="312" r:id="rId3"/>
    <p:sldId id="313" r:id="rId4"/>
    <p:sldId id="301" r:id="rId5"/>
    <p:sldId id="314" r:id="rId6"/>
    <p:sldId id="315" r:id="rId7"/>
    <p:sldId id="305" r:id="rId8"/>
    <p:sldId id="317" r:id="rId9"/>
    <p:sldId id="309" r:id="rId10"/>
    <p:sldId id="306" r:id="rId11"/>
    <p:sldId id="316" r:id="rId12"/>
    <p:sldId id="318" r:id="rId13"/>
    <p:sldId id="319" r:id="rId1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97D7EB"/>
    <a:srgbClr val="98D7EA"/>
    <a:srgbClr val="98D7EB"/>
    <a:srgbClr val="50504E"/>
    <a:srgbClr val="4E4E4E"/>
    <a:srgbClr val="404040"/>
    <a:srgbClr val="004C97"/>
    <a:srgbClr val="63666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E73430-5D91-442F-A1D3-9E956D14BC0B}" v="5" dt="2024-10-03T12:38:22.10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64" autoAdjust="0"/>
    <p:restoredTop sz="94663"/>
  </p:normalViewPr>
  <p:slideViewPr>
    <p:cSldViewPr snapToGrid="0" snapToObjects="1" showGuides="1">
      <p:cViewPr varScale="1">
        <p:scale>
          <a:sx n="209" d="100"/>
          <a:sy n="209" d="100"/>
        </p:scale>
        <p:origin x="276" y="180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3366FF-FC5A-AF2F-8982-6C4BF5E497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5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5F1B275-60DC-43DE-A6AE-407378D0F21D}" type="datetime1">
              <a:rPr lang="en-US" smtClean="0"/>
              <a:t>10/3/2024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DAPHNE V3 Update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A4DC4DCB-4E60-4E13-B2B1-542189FFAF0A}" type="datetime1">
              <a:rPr lang="en-US" smtClean="0"/>
              <a:t>10/3/2024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DAPHNE V3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95C999-276F-41D7-A031-1A84A6E69FBC}" type="datetime1">
              <a:rPr lang="en-US" smtClean="0"/>
              <a:t>10/3/2024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DAPHNE V3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D440B3-9F17-BFC5-071C-0E749A69DB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BA6F94-E34F-7970-1C5D-1D7967F7B5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7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1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A75D36-F305-4A2D-4B28-9B9D51922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1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85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spcBef>
                <a:spcPts val="984"/>
              </a:spcBef>
              <a:buFont typeface="Arial" panose="020B0604020202020204" pitchFamily="34" charset="0"/>
              <a:buChar char="•"/>
              <a:defRPr sz="1600">
                <a:solidFill>
                  <a:srgbClr val="505050"/>
                </a:solidFill>
              </a:defRPr>
            </a:lvl1pPr>
            <a:lvl2pPr marL="514350" marR="0" indent="-231775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400">
                <a:solidFill>
                  <a:srgbClr val="505050"/>
                </a:solidFill>
              </a:defRPr>
            </a:lvl2pPr>
            <a:lvl3pPr marL="800100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rgbClr val="505050"/>
                </a:solidFill>
              </a:defRPr>
            </a:lvl3pPr>
            <a:lvl4pPr marL="108743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Helvetica" panose="020B0604020202020204" pitchFamily="34" charset="0"/>
              <a:buChar char="–"/>
              <a:tabLst/>
              <a:defRPr sz="1200">
                <a:solidFill>
                  <a:srgbClr val="505050"/>
                </a:solidFill>
              </a:defRPr>
            </a:lvl4pPr>
            <a:lvl5pPr marL="1373188" marR="0" indent="-23336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039222B-3FE1-4415-B2FA-5EB691939F40}" type="datetime1">
              <a:rPr lang="en-US" smtClean="0"/>
              <a:t>10/3/2024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DAPHNE V3 Update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Click to edit Master text styles</a:t>
            </a:r>
          </a:p>
          <a:p>
            <a:pPr marL="285750" marR="0" lvl="1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Second level</a:t>
            </a:r>
          </a:p>
          <a:p>
            <a:pPr marL="285750" marR="0" lvl="2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Third level</a:t>
            </a:r>
          </a:p>
          <a:p>
            <a:pPr marL="285750" marR="0" lvl="3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Fourth level</a:t>
            </a:r>
          </a:p>
          <a:p>
            <a:pPr marL="285750" marR="0" lvl="4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F06F9FCC-A152-405E-8DB6-3986008A8515}" type="datetime1">
              <a:rPr lang="en-US" smtClean="0"/>
              <a:t>10/3/2024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DAPHNE V3 Update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165237"/>
            <a:ext cx="3027894" cy="32090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 marL="1373188" indent="0">
              <a:spcBef>
                <a:spcPts val="984"/>
              </a:spcBef>
              <a:buFont typeface="Arial" panose="020B0604020202020204" pitchFamily="34" charset="0"/>
              <a:buNone/>
              <a:defRPr sz="1200">
                <a:solidFill>
                  <a:srgbClr val="505050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8817AE90-1C40-46FA-8BFA-70687834F573}" type="datetime1">
              <a:rPr lang="en-US" smtClean="0"/>
              <a:t>10/3/2024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DAPHNE V3 Update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37E9888-76A4-76B3-BAD9-CA6F84EBC30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1" y="728664"/>
            <a:ext cx="3027893" cy="3368538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6F762CB-DDB6-41A7-BAB8-22E8A54C77EC}" type="datetime1">
              <a:rPr lang="en-US" smtClean="0"/>
              <a:t>10/3/2024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DAPHNE V3 Update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7" r:id="rId2"/>
    <p:sldLayoutId id="2147484125" r:id="rId3"/>
    <p:sldLayoutId id="2147484132" r:id="rId4"/>
    <p:sldLayoutId id="2147484131" r:id="rId5"/>
    <p:sldLayoutId id="2147484129" r:id="rId6"/>
    <p:sldLayoutId id="2147484104" r:id="rId7"/>
    <p:sldLayoutId id="2147484105" r:id="rId8"/>
    <p:sldLayoutId id="2147484120" r:id="rId9"/>
    <p:sldLayoutId id="2147484103" r:id="rId10"/>
    <p:sldLayoutId id="2147484122" r:id="rId11"/>
    <p:sldLayoutId id="2147484116" r:id="rId1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DAPHNE V3 Update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3964" y="3849336"/>
            <a:ext cx="8499231" cy="935794"/>
          </a:xfrm>
        </p:spPr>
        <p:txBody>
          <a:bodyPr/>
          <a:lstStyle/>
          <a:p>
            <a:r>
              <a:rPr lang="en-US" sz="1400" dirty="0"/>
              <a:t>Jamieson Olsen, Miguelangel Marchan, Tom Deline, Jacques Ntahoturi, Terri Shaw, Dave Christian</a:t>
            </a:r>
          </a:p>
          <a:p>
            <a:r>
              <a:rPr lang="en-US" sz="1400" dirty="0"/>
              <a:t>3 October 2024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8D300A-B081-F321-3C3C-4079A47789A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0" y="728663"/>
            <a:ext cx="8481060" cy="3550729"/>
          </a:xfrm>
        </p:spPr>
        <p:txBody>
          <a:bodyPr/>
          <a:lstStyle/>
          <a:p>
            <a:r>
              <a:rPr lang="en-US" sz="1600" dirty="0"/>
              <a:t>On power up </a:t>
            </a:r>
            <a:r>
              <a:rPr lang="en-US" sz="1600" dirty="0" err="1"/>
              <a:t>Kria</a:t>
            </a:r>
            <a:r>
              <a:rPr lang="en-US" sz="1600" dirty="0"/>
              <a:t> loads U-BOOT from QSPI</a:t>
            </a:r>
          </a:p>
          <a:p>
            <a:r>
              <a:rPr lang="en-US" dirty="0"/>
              <a:t>U-BOOT then loads </a:t>
            </a:r>
            <a:r>
              <a:rPr lang="en-US" dirty="0" err="1"/>
              <a:t>Petalinux</a:t>
            </a:r>
            <a:r>
              <a:rPr lang="en-US" dirty="0"/>
              <a:t> from EMMC memory</a:t>
            </a:r>
          </a:p>
          <a:p>
            <a:r>
              <a:rPr lang="en-US" dirty="0"/>
              <a:t>Problem is U-BOOT is configured to assign a random Ethernet MAC address every time it starts</a:t>
            </a:r>
          </a:p>
          <a:p>
            <a:pPr lvl="1"/>
            <a:r>
              <a:rPr lang="en-US" dirty="0"/>
              <a:t>We need static MAC address to get on the CERN network</a:t>
            </a:r>
          </a:p>
          <a:p>
            <a:pPr lvl="1"/>
            <a:r>
              <a:rPr lang="en-US" dirty="0"/>
              <a:t>Cannot currently over-ride this and set a static MAC address</a:t>
            </a:r>
          </a:p>
          <a:p>
            <a:r>
              <a:rPr lang="en-US" dirty="0"/>
              <a:t>Jacques and Tom working on building new U-BOOT image that allows for changes</a:t>
            </a:r>
          </a:p>
          <a:p>
            <a:pPr lvl="1"/>
            <a:r>
              <a:rPr lang="en-US" dirty="0"/>
              <a:t>Reprogram QSPI via JTAG cable and go</a:t>
            </a:r>
          </a:p>
          <a:p>
            <a:pPr lvl="1"/>
            <a:endParaRPr lang="en-US" dirty="0"/>
          </a:p>
          <a:p>
            <a:endParaRPr lang="en-US" sz="16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B9B9E1-A332-0756-C504-48BECA43A3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6E282AF-E721-4168-B6BB-BB16BF3B7EBD}" type="datetime1">
              <a:rPr lang="en-US" smtClean="0"/>
              <a:t>10/3/2024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FF6A5D-D45C-6972-6A9A-E852FF4A24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DAPHNE V3 Update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C8A383E-F3FC-2B85-DC59-7C04F44F5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AAAF0DE-CD47-07EF-C90A-500F6F397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Status 1</a:t>
            </a:r>
          </a:p>
        </p:txBody>
      </p:sp>
    </p:spTree>
    <p:extLst>
      <p:ext uri="{BB962C8B-B14F-4D97-AF65-F5344CB8AC3E}">
        <p14:creationId xmlns:p14="http://schemas.microsoft.com/office/powerpoint/2010/main" val="1160341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8D300A-B081-F321-3C3C-4079A47789A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0" y="728663"/>
            <a:ext cx="8481060" cy="3550729"/>
          </a:xfrm>
        </p:spPr>
        <p:txBody>
          <a:bodyPr/>
          <a:lstStyle/>
          <a:p>
            <a:r>
              <a:rPr lang="en-US" sz="1600" dirty="0"/>
              <a:t>10G Ethernet sender firmware requires software to configure it</a:t>
            </a:r>
          </a:p>
          <a:p>
            <a:pPr lvl="1"/>
            <a:r>
              <a:rPr lang="en-US" dirty="0"/>
              <a:t>IP Bus commands over the network</a:t>
            </a:r>
          </a:p>
          <a:p>
            <a:r>
              <a:rPr lang="en-US" dirty="0"/>
              <a:t>This software runs on the </a:t>
            </a:r>
            <a:r>
              <a:rPr lang="en-US" dirty="0" err="1"/>
              <a:t>Kria</a:t>
            </a:r>
            <a:r>
              <a:rPr lang="en-US" dirty="0"/>
              <a:t> PS processor</a:t>
            </a:r>
          </a:p>
          <a:p>
            <a:r>
              <a:rPr lang="en-US" dirty="0"/>
              <a:t>Software builds OK</a:t>
            </a:r>
          </a:p>
          <a:p>
            <a:r>
              <a:rPr lang="en-US" dirty="0"/>
              <a:t>Very similar to WIB interface</a:t>
            </a:r>
          </a:p>
          <a:p>
            <a:r>
              <a:rPr lang="en-US" dirty="0"/>
              <a:t>Working with Adam Barcock @ STFC UK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sz="16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B9B9E1-A332-0756-C504-48BECA43A3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6E282AF-E721-4168-B6BB-BB16BF3B7EBD}" type="datetime1">
              <a:rPr lang="en-US" smtClean="0"/>
              <a:t>10/3/2024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FF6A5D-D45C-6972-6A9A-E852FF4A24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DAPHNE V3 Update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C8A383E-F3FC-2B85-DC59-7C04F44F5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AAAF0DE-CD47-07EF-C90A-500F6F397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Status 2</a:t>
            </a:r>
          </a:p>
        </p:txBody>
      </p:sp>
    </p:spTree>
    <p:extLst>
      <p:ext uri="{BB962C8B-B14F-4D97-AF65-F5344CB8AC3E}">
        <p14:creationId xmlns:p14="http://schemas.microsoft.com/office/powerpoint/2010/main" val="3796639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B9B9E1-A332-0756-C504-48BECA43A3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BE57147-1066-468A-9ED2-B3409C0C6FC6}" type="datetime1">
              <a:rPr lang="en-US" smtClean="0"/>
              <a:t>10/3/2024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FF6A5D-D45C-6972-6A9A-E852FF4A24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DAPHNE V3 Update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C8A383E-F3FC-2B85-DC59-7C04F44F5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EB037A-D3A3-76DF-7B98-EB4EECE67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2" y="164624"/>
            <a:ext cx="6478369" cy="438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36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B9B9E1-A332-0756-C504-48BECA43A3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BE57147-1066-468A-9ED2-B3409C0C6FC6}" type="datetime1">
              <a:rPr lang="en-US" smtClean="0"/>
              <a:t>10/3/2024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FF6A5D-D45C-6972-6A9A-E852FF4A24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DAPHNE V3 Update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C8A383E-F3FC-2B85-DC59-7C04F44F5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FAF89A-988A-5677-8255-0F7BC04A3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646" y="522514"/>
            <a:ext cx="5241853" cy="382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61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251086-1802-5DB9-F34C-F318306E9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1AA2BE-81BC-458B-AEAD-2777C602E659}" type="datetime1">
              <a:rPr lang="en-US" smtClean="0"/>
              <a:t>10/3/2024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CEE2DF-A146-2443-892C-90E54BA7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DAPHNE V3 Update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6888E-3773-132A-94C6-CAE718E2A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10536A-50C7-A846-0FF8-FCA1F7A2E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27" y="219456"/>
            <a:ext cx="7414704" cy="436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61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8D300A-B081-F321-3C3C-4079A47789A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0" y="728663"/>
            <a:ext cx="4572000" cy="3550729"/>
          </a:xfrm>
        </p:spPr>
        <p:txBody>
          <a:bodyPr/>
          <a:lstStyle/>
          <a:p>
            <a:r>
              <a:rPr lang="en-US" sz="1400" dirty="0"/>
              <a:t>Late 2023: 10 boards made in one run, no first articles.</a:t>
            </a:r>
          </a:p>
          <a:p>
            <a:r>
              <a:rPr lang="en-US" sz="1400" dirty="0"/>
              <a:t>Assembly vendor had issues with solder ball reflow</a:t>
            </a:r>
          </a:p>
          <a:p>
            <a:pPr lvl="1"/>
            <a:r>
              <a:rPr lang="en-US" sz="1200" dirty="0"/>
              <a:t>“head in pillow” opens</a:t>
            </a:r>
          </a:p>
          <a:p>
            <a:r>
              <a:rPr lang="en-US" sz="1400" dirty="0"/>
              <a:t>The boards sent back for reflow January 2024</a:t>
            </a:r>
          </a:p>
          <a:p>
            <a:pPr lvl="1"/>
            <a:r>
              <a:rPr lang="en-US" sz="1200" dirty="0"/>
              <a:t>Initially looked good, but found opens later in the data lines between AFE chips and FPGA</a:t>
            </a:r>
          </a:p>
          <a:p>
            <a:r>
              <a:rPr lang="en-US" sz="1400" dirty="0"/>
              <a:t>A few boards sent to another vendor to remove, clean pads, and replace some AFEs (BGA packages) August 2024</a:t>
            </a:r>
          </a:p>
          <a:p>
            <a:pPr lvl="1"/>
            <a:r>
              <a:rPr lang="en-US" sz="1200" dirty="0"/>
              <a:t>Some connections were fixed, but we still have boards with open connections</a:t>
            </a:r>
          </a:p>
          <a:p>
            <a:pPr lvl="1"/>
            <a:r>
              <a:rPr lang="en-US" sz="1200" dirty="0"/>
              <a:t>Bad connections may be on the </a:t>
            </a:r>
            <a:r>
              <a:rPr lang="en-US" sz="1200" dirty="0" err="1"/>
              <a:t>Kria</a:t>
            </a:r>
            <a:r>
              <a:rPr lang="en-US" sz="1200" dirty="0"/>
              <a:t> connector (also BGA)</a:t>
            </a:r>
          </a:p>
          <a:p>
            <a:r>
              <a:rPr lang="en-US" sz="1400" dirty="0"/>
              <a:t>We suspect bad solder paste/flux and bad temperature profile at assembly vendor is the cause.</a:t>
            </a:r>
          </a:p>
          <a:p>
            <a:pPr marL="0" indent="0">
              <a:buNone/>
            </a:pPr>
            <a:endParaRPr lang="en-US" sz="1400" dirty="0"/>
          </a:p>
          <a:p>
            <a:endParaRPr lang="en-US" sz="14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B9B9E1-A332-0756-C504-48BECA43A3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4E02AC4-DECB-48C1-8C37-5BC10D069322}" type="datetime1">
              <a:rPr lang="en-US" smtClean="0"/>
              <a:t>10/3/2024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FF6A5D-D45C-6972-6A9A-E852FF4A24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DAPHNE V3 Update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C8A383E-F3FC-2B85-DC59-7C04F44F5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AAAF0DE-CD47-07EF-C90A-500F6F397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 Run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DF38AB-AE56-C95D-AB9B-AE324DB2B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425" y="728663"/>
            <a:ext cx="3619112" cy="249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40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8D300A-B081-F321-3C3C-4079A47789A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0" y="728663"/>
            <a:ext cx="3510643" cy="3550729"/>
          </a:xfrm>
        </p:spPr>
        <p:txBody>
          <a:bodyPr/>
          <a:lstStyle/>
          <a:p>
            <a:r>
              <a:rPr lang="en-US" sz="1400" dirty="0"/>
              <a:t>Two I2C buses on DAPHNE</a:t>
            </a:r>
          </a:p>
          <a:p>
            <a:r>
              <a:rPr lang="en-US" sz="1200" dirty="0"/>
              <a:t>Address conflicts with devices on both buses</a:t>
            </a:r>
          </a:p>
          <a:p>
            <a:r>
              <a:rPr lang="en-US" sz="1200" dirty="0"/>
              <a:t>PL (logic side)</a:t>
            </a:r>
          </a:p>
          <a:p>
            <a:pPr lvl="1"/>
            <a:r>
              <a:rPr lang="en-US" sz="1000" dirty="0"/>
              <a:t>Conflict prevents reliable communication with the Clock Generator</a:t>
            </a:r>
          </a:p>
          <a:p>
            <a:pPr lvl="1"/>
            <a:r>
              <a:rPr lang="en-US" sz="1000" dirty="0"/>
              <a:t>We need to configure Clock Generator to produce the reference clocks we need to test 10G DAQ link</a:t>
            </a:r>
          </a:p>
          <a:p>
            <a:pPr lvl="1"/>
            <a:r>
              <a:rPr lang="en-US" sz="1000" dirty="0"/>
              <a:t>Cut traces to remove U32 switch from I2C bus</a:t>
            </a:r>
          </a:p>
          <a:p>
            <a:r>
              <a:rPr lang="en-US" sz="1200" dirty="0"/>
              <a:t>PS (processor side)</a:t>
            </a:r>
          </a:p>
          <a:p>
            <a:pPr lvl="1"/>
            <a:r>
              <a:rPr lang="en-US" sz="1000" dirty="0"/>
              <a:t>Conflict prevents communication with EEPROM</a:t>
            </a:r>
          </a:p>
          <a:p>
            <a:pPr lvl="1"/>
            <a:r>
              <a:rPr lang="en-US" sz="1000" dirty="0"/>
              <a:t>Cut traces to remove SFP switch</a:t>
            </a:r>
          </a:p>
          <a:p>
            <a:pPr marL="0" indent="0">
              <a:buNone/>
            </a:pPr>
            <a:endParaRPr lang="en-US" sz="1400" dirty="0"/>
          </a:p>
          <a:p>
            <a:endParaRPr lang="en-US" sz="14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B9B9E1-A332-0756-C504-48BECA43A3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4E02AC4-DECB-48C1-8C37-5BC10D069322}" type="datetime1">
              <a:rPr lang="en-US" smtClean="0"/>
              <a:t>10/3/2024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FF6A5D-D45C-6972-6A9A-E852FF4A24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3495" y="4863608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/>
              <a:t>DAPHNE V3 Update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C8A383E-F3FC-2B85-DC59-7C04F44F5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AAAF0DE-CD47-07EF-C90A-500F6F397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I2C Issues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AAF26C-74ED-C9F2-4C79-BE0C53040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073" y="585922"/>
            <a:ext cx="4372113" cy="281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61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B9B9E1-A332-0756-C504-48BECA43A3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4E02AC4-DECB-48C1-8C37-5BC10D069322}" type="datetime1">
              <a:rPr lang="en-US" smtClean="0"/>
              <a:t>10/3/2024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FF6A5D-D45C-6972-6A9A-E852FF4A24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DAPHNE V3 Update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C8A383E-F3FC-2B85-DC59-7C04F44F5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AAAF0DE-CD47-07EF-C90A-500F6F397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I2C Fix: Board Mods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BB666D-370E-21FA-EAF9-5D7F0CB3E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43" y="1075395"/>
            <a:ext cx="3941663" cy="25690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F1E35B-43EA-25C6-3CC5-78BD2C86D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62" y="952500"/>
            <a:ext cx="3592695" cy="281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57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8D300A-B081-F321-3C3C-4079A47789A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0" y="728663"/>
            <a:ext cx="3510643" cy="3550729"/>
          </a:xfrm>
        </p:spPr>
        <p:txBody>
          <a:bodyPr/>
          <a:lstStyle/>
          <a:p>
            <a:r>
              <a:rPr lang="en-US" sz="1400" dirty="0"/>
              <a:t>Observed switching noise coming from the two isolated DC-DC converters</a:t>
            </a:r>
          </a:p>
          <a:p>
            <a:r>
              <a:rPr lang="en-US" sz="1400" dirty="0"/>
              <a:t>Replace them with shielded versions which are footprint compatible</a:t>
            </a:r>
          </a:p>
          <a:p>
            <a:pPr marL="0" indent="0">
              <a:buNone/>
            </a:pPr>
            <a:endParaRPr lang="en-US" sz="1400" dirty="0"/>
          </a:p>
          <a:p>
            <a:endParaRPr lang="en-US" sz="14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B9B9E1-A332-0756-C504-48BECA43A3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4E02AC4-DECB-48C1-8C37-5BC10D069322}" type="datetime1">
              <a:rPr lang="en-US" smtClean="0"/>
              <a:t>10/3/2024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FF6A5D-D45C-6972-6A9A-E852FF4A24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3495" y="4863608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/>
              <a:t>DAPHNE V3 Update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C8A383E-F3FC-2B85-DC59-7C04F44F5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AAAF0DE-CD47-07EF-C90A-500F6F397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Supply Changes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6EF16E-94A1-DB79-E306-E067619AF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636" y="430910"/>
            <a:ext cx="4961494" cy="3550729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71422068-8B99-72F4-3372-25E38179974E}"/>
              </a:ext>
            </a:extLst>
          </p:cNvPr>
          <p:cNvSpPr/>
          <p:nvPr/>
        </p:nvSpPr>
        <p:spPr>
          <a:xfrm>
            <a:off x="5682342" y="311401"/>
            <a:ext cx="185058" cy="32090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00E2E239-63BB-125D-0374-5F41A6D20A9D}"/>
              </a:ext>
            </a:extLst>
          </p:cNvPr>
          <p:cNvSpPr/>
          <p:nvPr/>
        </p:nvSpPr>
        <p:spPr>
          <a:xfrm>
            <a:off x="5774871" y="2085226"/>
            <a:ext cx="185058" cy="32090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1CB0B71-2B95-D595-0F89-5D093EB59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28" y="2096807"/>
            <a:ext cx="2509542" cy="218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61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8D300A-B081-F321-3C3C-4079A47789A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0" y="728663"/>
            <a:ext cx="8481060" cy="3550729"/>
          </a:xfrm>
        </p:spPr>
        <p:txBody>
          <a:bodyPr/>
          <a:lstStyle/>
          <a:p>
            <a:r>
              <a:rPr lang="en-US" sz="1600" dirty="0"/>
              <a:t>From the </a:t>
            </a:r>
            <a:r>
              <a:rPr lang="en-US" sz="1600" dirty="0" err="1"/>
              <a:t>Kria</a:t>
            </a:r>
            <a:r>
              <a:rPr lang="en-US" sz="1600" dirty="0"/>
              <a:t> processor </a:t>
            </a:r>
            <a:r>
              <a:rPr lang="en-US" dirty="0"/>
              <a:t>w</a:t>
            </a:r>
            <a:r>
              <a:rPr lang="en-US" sz="1600" dirty="0"/>
              <a:t>e can communicate with all board level components (I2C + SPI)</a:t>
            </a:r>
          </a:p>
          <a:p>
            <a:pPr lvl="1"/>
            <a:r>
              <a:rPr lang="en-US" dirty="0"/>
              <a:t>Many custom firmware blocks (PL) connected via AXI-LITE to processor (PS)</a:t>
            </a:r>
          </a:p>
          <a:p>
            <a:r>
              <a:rPr lang="en-US" sz="1600" dirty="0"/>
              <a:t>Timing Endpoint is working</a:t>
            </a:r>
          </a:p>
          <a:p>
            <a:r>
              <a:rPr lang="en-US" dirty="0"/>
              <a:t>Front End data deserialization and alignment is working</a:t>
            </a:r>
          </a:p>
          <a:p>
            <a:r>
              <a:rPr lang="en-US" sz="1600" dirty="0"/>
              <a:t>Input sp</a:t>
            </a:r>
            <a:r>
              <a:rPr lang="en-US" dirty="0"/>
              <a:t>y buffers are working</a:t>
            </a:r>
          </a:p>
          <a:p>
            <a:r>
              <a:rPr lang="en-US" sz="1600" dirty="0"/>
              <a:t>Self Triggered mode sender working in simulator + synth + implementation</a:t>
            </a:r>
          </a:p>
          <a:p>
            <a:r>
              <a:rPr lang="en-US" dirty="0"/>
              <a:t>10G Ethernet sender synth + implementation no issues</a:t>
            </a:r>
          </a:p>
          <a:p>
            <a:pPr lvl="1"/>
            <a:r>
              <a:rPr lang="en-US" dirty="0"/>
              <a:t>Hardware testing after Clock Generator I2C issue is resolved</a:t>
            </a:r>
          </a:p>
          <a:p>
            <a:r>
              <a:rPr lang="en-US" sz="1600" dirty="0"/>
              <a:t>Timing constraints met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B9B9E1-A332-0756-C504-48BECA43A3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6E0A1AD-C5C0-4136-BB1D-CE6B21114E57}" type="datetime1">
              <a:rPr lang="en-US" smtClean="0"/>
              <a:t>10/3/2024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FF6A5D-D45C-6972-6A9A-E852FF4A24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DAPHNE V3 Update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C8A383E-F3FC-2B85-DC59-7C04F44F5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AAAF0DE-CD47-07EF-C90A-500F6F397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Firmware Status</a:t>
            </a:r>
          </a:p>
        </p:txBody>
      </p:sp>
    </p:spTree>
    <p:extLst>
      <p:ext uri="{BB962C8B-B14F-4D97-AF65-F5344CB8AC3E}">
        <p14:creationId xmlns:p14="http://schemas.microsoft.com/office/powerpoint/2010/main" val="533992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B9B9E1-A332-0756-C504-48BECA43A3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BE57147-1066-468A-9ED2-B3409C0C6FC6}" type="datetime1">
              <a:rPr lang="en-US" smtClean="0"/>
              <a:t>10/3/2024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FF6A5D-D45C-6972-6A9A-E852FF4A24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DAPHNE V3 Update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C8A383E-F3FC-2B85-DC59-7C04F44F5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6E6B1C-0BA6-92DA-4B50-809C5C306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124" y="83184"/>
            <a:ext cx="6044206" cy="452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74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B9B9E1-A332-0756-C504-48BECA43A3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BE57147-1066-468A-9ED2-B3409C0C6FC6}" type="datetime1">
              <a:rPr lang="en-US" smtClean="0"/>
              <a:t>10/3/2024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FF6A5D-D45C-6972-6A9A-E852FF4A24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DAPHNE V3 Update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C8A383E-F3FC-2B85-DC59-7C04F44F5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EB5B44-44C9-51D6-791A-D699B1C93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238" y="261257"/>
            <a:ext cx="5333213" cy="425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1504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900" dirty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NAL_Powerpoint_16x9_103023" id="{E1BB9EEB-EE7F-6A45-902D-2FAAA9CEF802}" vid="{7D1E3761-D559-8944-983C-6FB4DBA43E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FNAL_PowerPoint_16x9_103023</Template>
  <TotalTime>144</TotalTime>
  <Words>500</Words>
  <Application>Microsoft Office PowerPoint</Application>
  <PresentationFormat>On-screen Show (16:9)</PresentationFormat>
  <Paragraphs>89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Fermilab_PPT_090915</vt:lpstr>
      <vt:lpstr>PowerPoint Presentation</vt:lpstr>
      <vt:lpstr>PowerPoint Presentation</vt:lpstr>
      <vt:lpstr>Prototype Run</vt:lpstr>
      <vt:lpstr>Recent I2C Issues</vt:lpstr>
      <vt:lpstr>I2C Fix: Board Mods</vt:lpstr>
      <vt:lpstr>Power Supply Changes</vt:lpstr>
      <vt:lpstr>Firmware Status</vt:lpstr>
      <vt:lpstr>PowerPoint Presentation</vt:lpstr>
      <vt:lpstr>PowerPoint Presentation</vt:lpstr>
      <vt:lpstr>Software Status 1</vt:lpstr>
      <vt:lpstr>Software Status 2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Jamieson T Olsen</dc:creator>
  <cp:lastModifiedBy>Jamieson Olsen</cp:lastModifiedBy>
  <cp:revision>16</cp:revision>
  <cp:lastPrinted>2014-01-20T19:40:21Z</cp:lastPrinted>
  <dcterms:created xsi:type="dcterms:W3CDTF">2024-01-05T16:40:37Z</dcterms:created>
  <dcterms:modified xsi:type="dcterms:W3CDTF">2024-10-03T13:41:21Z</dcterms:modified>
</cp:coreProperties>
</file>