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5" r:id="rId2"/>
  </p:sldMasterIdLst>
  <p:notesMasterIdLst>
    <p:notesMasterId r:id="rId9"/>
  </p:notesMasterIdLst>
  <p:handoutMasterIdLst>
    <p:handoutMasterId r:id="rId10"/>
  </p:handoutMasterIdLst>
  <p:sldIdLst>
    <p:sldId id="6131" r:id="rId3"/>
    <p:sldId id="6453" r:id="rId4"/>
    <p:sldId id="335" r:id="rId5"/>
    <p:sldId id="6151" r:id="rId6"/>
    <p:sldId id="6455" r:id="rId7"/>
    <p:sldId id="6456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99D6EA"/>
    <a:srgbClr val="505050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9" autoAdjust="0"/>
    <p:restoredTop sz="95804"/>
  </p:normalViewPr>
  <p:slideViewPr>
    <p:cSldViewPr snapToGrid="0" snapToObjects="1" showGuides="1">
      <p:cViewPr varScale="1">
        <p:scale>
          <a:sx n="119" d="100"/>
          <a:sy n="119" d="100"/>
        </p:scale>
        <p:origin x="1960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04B4E8DC-87F5-9F46-8AD7-3E0C706BF232}"/>
    <pc:docChg chg="custSel modSld">
      <pc:chgData name="Gregory Rakness" userId="e762933e-c412-4afc-9c3c-ec92fae47034" providerId="ADAL" clId="{04B4E8DC-87F5-9F46-8AD7-3E0C706BF232}" dt="2024-08-16T13:07:25.023" v="706" actId="20577"/>
      <pc:docMkLst>
        <pc:docMk/>
      </pc:docMkLst>
      <pc:sldChg chg="modSp mod">
        <pc:chgData name="Gregory Rakness" userId="e762933e-c412-4afc-9c3c-ec92fae47034" providerId="ADAL" clId="{04B4E8DC-87F5-9F46-8AD7-3E0C706BF232}" dt="2024-08-16T13:07:25.023" v="70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04B4E8DC-87F5-9F46-8AD7-3E0C706BF232}" dt="2024-08-16T13:07:25.023" v="706" actId="20577"/>
          <ac:spMkLst>
            <pc:docMk/>
            <pc:sldMk cId="2009395283" sldId="6440"/>
            <ac:spMk id="2" creationId="{D02481F0-9E34-249D-0801-8B6F0A4255C3}"/>
          </ac:spMkLst>
        </pc:spChg>
      </pc:sldChg>
    </pc:docChg>
  </pc:docChgLst>
  <pc:docChgLst>
    <pc:chgData name="Gregory Rakness" userId="e762933e-c412-4afc-9c3c-ec92fae47034" providerId="ADAL" clId="{0AF4B618-3C0F-4C45-AC0E-EB41F5683686}"/>
    <pc:docChg chg="custSel addSld delSld modSld sldOrd">
      <pc:chgData name="Gregory Rakness" userId="e762933e-c412-4afc-9c3c-ec92fae47034" providerId="ADAL" clId="{0AF4B618-3C0F-4C45-AC0E-EB41F5683686}" dt="2024-10-04T13:40:27.850" v="2771" actId="20577"/>
      <pc:docMkLst>
        <pc:docMk/>
      </pc:docMkLst>
      <pc:sldChg chg="addSp delSp modSp add del mod ord">
        <pc:chgData name="Gregory Rakness" userId="e762933e-c412-4afc-9c3c-ec92fae47034" providerId="ADAL" clId="{0AF4B618-3C0F-4C45-AC0E-EB41F5683686}" dt="2024-10-04T13:37:52.243" v="2735" actId="1035"/>
        <pc:sldMkLst>
          <pc:docMk/>
          <pc:sldMk cId="3132204576" sldId="335"/>
        </pc:sldMkLst>
        <pc:spChg chg="del">
          <ac:chgData name="Gregory Rakness" userId="e762933e-c412-4afc-9c3c-ec92fae47034" providerId="ADAL" clId="{0AF4B618-3C0F-4C45-AC0E-EB41F5683686}" dt="2024-10-04T13:29:59.681" v="2385"/>
          <ac:spMkLst>
            <pc:docMk/>
            <pc:sldMk cId="3132204576" sldId="335"/>
            <ac:spMk id="4" creationId="{36D673B0-2891-EE75-D6E6-E8C2C31D0ECC}"/>
          </ac:spMkLst>
        </pc:spChg>
        <pc:spChg chg="mod">
          <ac:chgData name="Gregory Rakness" userId="e762933e-c412-4afc-9c3c-ec92fae47034" providerId="ADAL" clId="{0AF4B618-3C0F-4C45-AC0E-EB41F5683686}" dt="2024-10-04T13:30:19.821" v="2465" actId="20577"/>
          <ac:spMkLst>
            <pc:docMk/>
            <pc:sldMk cId="3132204576" sldId="335"/>
            <ac:spMk id="5" creationId="{2DF631EF-8C10-59DF-862A-F75E2A1F076D}"/>
          </ac:spMkLst>
        </pc:spChg>
        <pc:spChg chg="add mod">
          <ac:chgData name="Gregory Rakness" userId="e762933e-c412-4afc-9c3c-ec92fae47034" providerId="ADAL" clId="{0AF4B618-3C0F-4C45-AC0E-EB41F5683686}" dt="2024-10-04T13:37:52.243" v="2735" actId="1035"/>
          <ac:spMkLst>
            <pc:docMk/>
            <pc:sldMk cId="3132204576" sldId="335"/>
            <ac:spMk id="8" creationId="{145E2635-06CB-4420-8270-FEC377584F24}"/>
          </ac:spMkLst>
        </pc:spChg>
      </pc:sldChg>
      <pc:sldChg chg="modSp mod">
        <pc:chgData name="Gregory Rakness" userId="e762933e-c412-4afc-9c3c-ec92fae47034" providerId="ADAL" clId="{0AF4B618-3C0F-4C45-AC0E-EB41F5683686}" dt="2024-10-04T13:26:25.893" v="2283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AF4B618-3C0F-4C45-AC0E-EB41F5683686}" dt="2024-10-03T19:57:23.942" v="586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AF4B618-3C0F-4C45-AC0E-EB41F5683686}" dt="2024-10-04T13:26:25.893" v="2283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add mod">
        <pc:chgData name="Gregory Rakness" userId="e762933e-c412-4afc-9c3c-ec92fae47034" providerId="ADAL" clId="{0AF4B618-3C0F-4C45-AC0E-EB41F5683686}" dt="2024-10-04T13:37:41.304" v="2728" actId="20577"/>
        <pc:sldMkLst>
          <pc:docMk/>
          <pc:sldMk cId="227527240" sldId="6151"/>
        </pc:sldMkLst>
        <pc:spChg chg="mod">
          <ac:chgData name="Gregory Rakness" userId="e762933e-c412-4afc-9c3c-ec92fae47034" providerId="ADAL" clId="{0AF4B618-3C0F-4C45-AC0E-EB41F5683686}" dt="2024-10-04T13:37:41.304" v="2728" actId="20577"/>
          <ac:spMkLst>
            <pc:docMk/>
            <pc:sldMk cId="227527240" sldId="6151"/>
            <ac:spMk id="2" creationId="{00000000-0000-0000-0000-000000000000}"/>
          </ac:spMkLst>
        </pc:spChg>
        <pc:spChg chg="add mod">
          <ac:chgData name="Gregory Rakness" userId="e762933e-c412-4afc-9c3c-ec92fae47034" providerId="ADAL" clId="{0AF4B618-3C0F-4C45-AC0E-EB41F5683686}" dt="2024-10-04T13:32:13.707" v="2563" actId="207"/>
          <ac:spMkLst>
            <pc:docMk/>
            <pc:sldMk cId="227527240" sldId="6151"/>
            <ac:spMk id="22" creationId="{3820AD50-3E78-5166-7117-5AB4A373B009}"/>
          </ac:spMkLst>
        </pc:spChg>
      </pc:sldChg>
      <pc:sldChg chg="del">
        <pc:chgData name="Gregory Rakness" userId="e762933e-c412-4afc-9c3c-ec92fae47034" providerId="ADAL" clId="{0AF4B618-3C0F-4C45-AC0E-EB41F5683686}" dt="2024-10-03T19:57:13.924" v="575" actId="2696"/>
        <pc:sldMkLst>
          <pc:docMk/>
          <pc:sldMk cId="1348247344" sldId="6443"/>
        </pc:sldMkLst>
      </pc:sldChg>
      <pc:sldChg chg="del">
        <pc:chgData name="Gregory Rakness" userId="e762933e-c412-4afc-9c3c-ec92fae47034" providerId="ADAL" clId="{0AF4B618-3C0F-4C45-AC0E-EB41F5683686}" dt="2024-10-03T19:57:13.091" v="574" actId="2696"/>
        <pc:sldMkLst>
          <pc:docMk/>
          <pc:sldMk cId="1751323209" sldId="6451"/>
        </pc:sldMkLst>
      </pc:sldChg>
      <pc:sldChg chg="del">
        <pc:chgData name="Gregory Rakness" userId="e762933e-c412-4afc-9c3c-ec92fae47034" providerId="ADAL" clId="{0AF4B618-3C0F-4C45-AC0E-EB41F5683686}" dt="2024-10-03T19:57:16.985" v="576" actId="2696"/>
        <pc:sldMkLst>
          <pc:docMk/>
          <pc:sldMk cId="3838978220" sldId="6452"/>
        </pc:sldMkLst>
      </pc:sldChg>
      <pc:sldChg chg="addSp modSp new mod ord">
        <pc:chgData name="Gregory Rakness" userId="e762933e-c412-4afc-9c3c-ec92fae47034" providerId="ADAL" clId="{0AF4B618-3C0F-4C45-AC0E-EB41F5683686}" dt="2024-10-04T13:16:17.494" v="2064" actId="20577"/>
        <pc:sldMkLst>
          <pc:docMk/>
          <pc:sldMk cId="1182709407" sldId="6453"/>
        </pc:sldMkLst>
        <pc:spChg chg="mod">
          <ac:chgData name="Gregory Rakness" userId="e762933e-c412-4afc-9c3c-ec92fae47034" providerId="ADAL" clId="{0AF4B618-3C0F-4C45-AC0E-EB41F5683686}" dt="2024-10-03T21:29:30.762" v="1979" actId="5793"/>
          <ac:spMkLst>
            <pc:docMk/>
            <pc:sldMk cId="1182709407" sldId="6453"/>
            <ac:spMk id="2" creationId="{56471977-7E45-8D3C-551B-CD3448864167}"/>
          </ac:spMkLst>
        </pc:spChg>
        <pc:spChg chg="mod">
          <ac:chgData name="Gregory Rakness" userId="e762933e-c412-4afc-9c3c-ec92fae47034" providerId="ADAL" clId="{0AF4B618-3C0F-4C45-AC0E-EB41F5683686}" dt="2024-10-04T13:16:17.494" v="2064" actId="20577"/>
          <ac:spMkLst>
            <pc:docMk/>
            <pc:sldMk cId="1182709407" sldId="6453"/>
            <ac:spMk id="3" creationId="{D1078DB3-7C06-A79B-E046-9772ECE63790}"/>
          </ac:spMkLst>
        </pc:spChg>
        <pc:spChg chg="add mod">
          <ac:chgData name="Gregory Rakness" userId="e762933e-c412-4afc-9c3c-ec92fae47034" providerId="ADAL" clId="{0AF4B618-3C0F-4C45-AC0E-EB41F5683686}" dt="2024-10-03T21:29:28.433" v="1975" actId="5793"/>
          <ac:spMkLst>
            <pc:docMk/>
            <pc:sldMk cId="1182709407" sldId="6453"/>
            <ac:spMk id="8" creationId="{51D22305-A869-9CB2-1022-741F0BE1159C}"/>
          </ac:spMkLst>
        </pc:spChg>
        <pc:picChg chg="add mod modCrop">
          <ac:chgData name="Gregory Rakness" userId="e762933e-c412-4afc-9c3c-ec92fae47034" providerId="ADAL" clId="{0AF4B618-3C0F-4C45-AC0E-EB41F5683686}" dt="2024-10-03T21:25:48.687" v="1582" actId="732"/>
          <ac:picMkLst>
            <pc:docMk/>
            <pc:sldMk cId="1182709407" sldId="6453"/>
            <ac:picMk id="6" creationId="{9BE422B7-CA96-2DEC-31DB-772DCE06E144}"/>
          </ac:picMkLst>
        </pc:picChg>
      </pc:sldChg>
      <pc:sldChg chg="addSp delSp modSp new del mod">
        <pc:chgData name="Gregory Rakness" userId="e762933e-c412-4afc-9c3c-ec92fae47034" providerId="ADAL" clId="{0AF4B618-3C0F-4C45-AC0E-EB41F5683686}" dt="2024-10-03T21:30:04.120" v="2011" actId="2696"/>
        <pc:sldMkLst>
          <pc:docMk/>
          <pc:sldMk cId="2156994050" sldId="6454"/>
        </pc:sldMkLst>
        <pc:spChg chg="mod">
          <ac:chgData name="Gregory Rakness" userId="e762933e-c412-4afc-9c3c-ec92fae47034" providerId="ADAL" clId="{0AF4B618-3C0F-4C45-AC0E-EB41F5683686}" dt="2024-10-03T20:48:18.873" v="1251" actId="962"/>
          <ac:spMkLst>
            <pc:docMk/>
            <pc:sldMk cId="2156994050" sldId="6454"/>
            <ac:spMk id="2" creationId="{426F970D-48CF-1319-A73A-068C3E74E4F1}"/>
          </ac:spMkLst>
        </pc:spChg>
        <pc:picChg chg="add del mod">
          <ac:chgData name="Gregory Rakness" userId="e762933e-c412-4afc-9c3c-ec92fae47034" providerId="ADAL" clId="{0AF4B618-3C0F-4C45-AC0E-EB41F5683686}" dt="2024-10-03T21:23:33.467" v="1449" actId="21"/>
          <ac:picMkLst>
            <pc:docMk/>
            <pc:sldMk cId="2156994050" sldId="6454"/>
            <ac:picMk id="7" creationId="{B7911671-5B08-ACB2-1C9C-7CFD9500C592}"/>
          </ac:picMkLst>
        </pc:picChg>
        <pc:picChg chg="add del mod">
          <ac:chgData name="Gregory Rakness" userId="e762933e-c412-4afc-9c3c-ec92fae47034" providerId="ADAL" clId="{0AF4B618-3C0F-4C45-AC0E-EB41F5683686}" dt="2024-10-03T21:25:21.878" v="1570" actId="21"/>
          <ac:picMkLst>
            <pc:docMk/>
            <pc:sldMk cId="2156994050" sldId="6454"/>
            <ac:picMk id="9" creationId="{C79944E0-DE07-F9A3-19F8-BC180306B634}"/>
          </ac:picMkLst>
        </pc:picChg>
        <pc:picChg chg="add del mod">
          <ac:chgData name="Gregory Rakness" userId="e762933e-c412-4afc-9c3c-ec92fae47034" providerId="ADAL" clId="{0AF4B618-3C0F-4C45-AC0E-EB41F5683686}" dt="2024-10-03T21:24:56.550" v="1564" actId="21"/>
          <ac:picMkLst>
            <pc:docMk/>
            <pc:sldMk cId="2156994050" sldId="6454"/>
            <ac:picMk id="10" creationId="{BF57833F-947C-A2ED-D997-4CECCF065AFC}"/>
          </ac:picMkLst>
        </pc:picChg>
      </pc:sldChg>
      <pc:sldChg chg="addSp delSp modSp new mod ord">
        <pc:chgData name="Gregory Rakness" userId="e762933e-c412-4afc-9c3c-ec92fae47034" providerId="ADAL" clId="{0AF4B618-3C0F-4C45-AC0E-EB41F5683686}" dt="2024-10-04T13:40:27.850" v="2771" actId="20577"/>
        <pc:sldMkLst>
          <pc:docMk/>
          <pc:sldMk cId="1544693205" sldId="6455"/>
        </pc:sldMkLst>
        <pc:spChg chg="mod">
          <ac:chgData name="Gregory Rakness" userId="e762933e-c412-4afc-9c3c-ec92fae47034" providerId="ADAL" clId="{0AF4B618-3C0F-4C45-AC0E-EB41F5683686}" dt="2024-10-04T13:40:27.850" v="2771" actId="20577"/>
          <ac:spMkLst>
            <pc:docMk/>
            <pc:sldMk cId="1544693205" sldId="6455"/>
            <ac:spMk id="2" creationId="{A212EB14-D859-3341-EF1D-D4C969C1524E}"/>
          </ac:spMkLst>
        </pc:spChg>
        <pc:spChg chg="mod">
          <ac:chgData name="Gregory Rakness" userId="e762933e-c412-4afc-9c3c-ec92fae47034" providerId="ADAL" clId="{0AF4B618-3C0F-4C45-AC0E-EB41F5683686}" dt="2024-10-04T13:16:32.013" v="2072" actId="20577"/>
          <ac:spMkLst>
            <pc:docMk/>
            <pc:sldMk cId="1544693205" sldId="6455"/>
            <ac:spMk id="3" creationId="{DE7143B1-3866-81DE-E419-4F1AAB530363}"/>
          </ac:spMkLst>
        </pc:spChg>
        <pc:picChg chg="add mod">
          <ac:chgData name="Gregory Rakness" userId="e762933e-c412-4afc-9c3c-ec92fae47034" providerId="ADAL" clId="{0AF4B618-3C0F-4C45-AC0E-EB41F5683686}" dt="2024-10-04T13:40:14.554" v="2759" actId="1076"/>
          <ac:picMkLst>
            <pc:docMk/>
            <pc:sldMk cId="1544693205" sldId="6455"/>
            <ac:picMk id="6" creationId="{FB759150-C8E5-4961-771F-8A11F00FD021}"/>
          </ac:picMkLst>
        </pc:picChg>
        <pc:picChg chg="add del mod">
          <ac:chgData name="Gregory Rakness" userId="e762933e-c412-4afc-9c3c-ec92fae47034" providerId="ADAL" clId="{0AF4B618-3C0F-4C45-AC0E-EB41F5683686}" dt="2024-10-04T13:21:32.103" v="2179" actId="478"/>
          <ac:picMkLst>
            <pc:docMk/>
            <pc:sldMk cId="1544693205" sldId="6455"/>
            <ac:picMk id="7" creationId="{8607ED50-3BFC-57E1-A2FE-E7F259457BC3}"/>
          </ac:picMkLst>
        </pc:picChg>
      </pc:sldChg>
      <pc:sldChg chg="addSp delSp modSp add mod">
        <pc:chgData name="Gregory Rakness" userId="e762933e-c412-4afc-9c3c-ec92fae47034" providerId="ADAL" clId="{0AF4B618-3C0F-4C45-AC0E-EB41F5683686}" dt="2024-10-04T13:36:15.792" v="2726" actId="20577"/>
        <pc:sldMkLst>
          <pc:docMk/>
          <pc:sldMk cId="932729370" sldId="6456"/>
        </pc:sldMkLst>
        <pc:spChg chg="mod">
          <ac:chgData name="Gregory Rakness" userId="e762933e-c412-4afc-9c3c-ec92fae47034" providerId="ADAL" clId="{0AF4B618-3C0F-4C45-AC0E-EB41F5683686}" dt="2024-10-04T13:36:15.792" v="2726" actId="20577"/>
          <ac:spMkLst>
            <pc:docMk/>
            <pc:sldMk cId="932729370" sldId="6456"/>
            <ac:spMk id="2" creationId="{126A711B-FF50-729C-A105-50378FB0A8B5}"/>
          </ac:spMkLst>
        </pc:spChg>
        <pc:spChg chg="mod">
          <ac:chgData name="Gregory Rakness" userId="e762933e-c412-4afc-9c3c-ec92fae47034" providerId="ADAL" clId="{0AF4B618-3C0F-4C45-AC0E-EB41F5683686}" dt="2024-10-04T13:17:08.289" v="2075" actId="20577"/>
          <ac:spMkLst>
            <pc:docMk/>
            <pc:sldMk cId="932729370" sldId="6456"/>
            <ac:spMk id="3" creationId="{7A61051E-3F83-A2C7-9030-89A8BE434862}"/>
          </ac:spMkLst>
        </pc:spChg>
        <pc:picChg chg="del">
          <ac:chgData name="Gregory Rakness" userId="e762933e-c412-4afc-9c3c-ec92fae47034" providerId="ADAL" clId="{0AF4B618-3C0F-4C45-AC0E-EB41F5683686}" dt="2024-10-04T13:17:30.537" v="2078" actId="478"/>
          <ac:picMkLst>
            <pc:docMk/>
            <pc:sldMk cId="932729370" sldId="6456"/>
            <ac:picMk id="6" creationId="{5D055064-1D0B-E28E-8D3D-59D1E5631557}"/>
          </ac:picMkLst>
        </pc:picChg>
        <pc:picChg chg="mod">
          <ac:chgData name="Gregory Rakness" userId="e762933e-c412-4afc-9c3c-ec92fae47034" providerId="ADAL" clId="{0AF4B618-3C0F-4C45-AC0E-EB41F5683686}" dt="2024-10-04T13:21:22.965" v="2176" actId="1076"/>
          <ac:picMkLst>
            <pc:docMk/>
            <pc:sldMk cId="932729370" sldId="6456"/>
            <ac:picMk id="7" creationId="{494C2BF3-8A28-3C48-280B-54EACE03A590}"/>
          </ac:picMkLst>
        </pc:picChg>
        <pc:picChg chg="add mod">
          <ac:chgData name="Gregory Rakness" userId="e762933e-c412-4afc-9c3c-ec92fae47034" providerId="ADAL" clId="{0AF4B618-3C0F-4C45-AC0E-EB41F5683686}" dt="2024-10-04T13:20:49.745" v="2167" actId="1076"/>
          <ac:picMkLst>
            <pc:docMk/>
            <pc:sldMk cId="932729370" sldId="6456"/>
            <ac:picMk id="9" creationId="{39EF97A0-EDDA-ABF6-475E-8AC704392C65}"/>
          </ac:picMkLst>
        </pc:picChg>
        <pc:picChg chg="add mod">
          <ac:chgData name="Gregory Rakness" userId="e762933e-c412-4afc-9c3c-ec92fae47034" providerId="ADAL" clId="{0AF4B618-3C0F-4C45-AC0E-EB41F5683686}" dt="2024-10-04T13:20:48.415" v="2166" actId="1076"/>
          <ac:picMkLst>
            <pc:docMk/>
            <pc:sldMk cId="932729370" sldId="6456"/>
            <ac:picMk id="11" creationId="{ACA4FBEE-EA6C-FCE4-A0E4-1718A745DC59}"/>
          </ac:picMkLst>
        </pc:picChg>
      </pc:sldChg>
    </pc:docChg>
  </pc:docChgLst>
  <pc:docChgLst>
    <pc:chgData name="Gregory Rakness" userId="e762933e-c412-4afc-9c3c-ec92fae47034" providerId="ADAL" clId="{6FA7097F-2EED-704E-8561-C841EE065EA5}"/>
    <pc:docChg chg="custSel addSld delSld modSld sldOrd">
      <pc:chgData name="Gregory Rakness" userId="e762933e-c412-4afc-9c3c-ec92fae47034" providerId="ADAL" clId="{6FA7097F-2EED-704E-8561-C841EE065EA5}" dt="2024-08-23T13:52:46.547" v="1231" actId="404"/>
      <pc:docMkLst>
        <pc:docMk/>
      </pc:docMkLst>
      <pc:sldChg chg="modSp mod">
        <pc:chgData name="Gregory Rakness" userId="e762933e-c412-4afc-9c3c-ec92fae47034" providerId="ADAL" clId="{6FA7097F-2EED-704E-8561-C841EE065EA5}" dt="2024-08-23T13:11:21.727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6FA7097F-2EED-704E-8561-C841EE065EA5}" dt="2024-08-23T13:11:21.727" v="3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6FA7097F-2EED-704E-8561-C841EE065EA5}" dt="2024-08-23T13:11:17.814" v="3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mod">
        <pc:chgData name="Gregory Rakness" userId="e762933e-c412-4afc-9c3c-ec92fae47034" providerId="ADAL" clId="{6FA7097F-2EED-704E-8561-C841EE065EA5}" dt="2024-08-23T13:51:10.670" v="118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6FA7097F-2EED-704E-8561-C841EE065EA5}" dt="2024-08-23T13:51:10.670" v="1186" actId="20577"/>
          <ac:spMkLst>
            <pc:docMk/>
            <pc:sldMk cId="2009395283" sldId="6440"/>
            <ac:spMk id="2" creationId="{D02481F0-9E34-249D-0801-8B6F0A4255C3}"/>
          </ac:spMkLst>
        </pc:spChg>
        <pc:picChg chg="add mod">
          <ac:chgData name="Gregory Rakness" userId="e762933e-c412-4afc-9c3c-ec92fae47034" providerId="ADAL" clId="{6FA7097F-2EED-704E-8561-C841EE065EA5}" dt="2024-08-23T13:27:03.373" v="885" actId="1036"/>
          <ac:picMkLst>
            <pc:docMk/>
            <pc:sldMk cId="2009395283" sldId="6440"/>
            <ac:picMk id="6" creationId="{E6D8D424-A501-40A8-F775-6679F490D937}"/>
          </ac:picMkLst>
        </pc:picChg>
        <pc:cxnChg chg="add mod">
          <ac:chgData name="Gregory Rakness" userId="e762933e-c412-4afc-9c3c-ec92fae47034" providerId="ADAL" clId="{6FA7097F-2EED-704E-8561-C841EE065EA5}" dt="2024-08-23T13:50:22.228" v="1167" actId="14100"/>
          <ac:cxnSpMkLst>
            <pc:docMk/>
            <pc:sldMk cId="2009395283" sldId="6440"/>
            <ac:cxnSpMk id="8" creationId="{47A32C6A-A009-B7F9-4153-F45ADB0FAD0F}"/>
          </ac:cxnSpMkLst>
        </pc:cxnChg>
        <pc:cxnChg chg="add mod">
          <ac:chgData name="Gregory Rakness" userId="e762933e-c412-4afc-9c3c-ec92fae47034" providerId="ADAL" clId="{6FA7097F-2EED-704E-8561-C841EE065EA5}" dt="2024-08-23T13:50:35.711" v="1171" actId="14100"/>
          <ac:cxnSpMkLst>
            <pc:docMk/>
            <pc:sldMk cId="2009395283" sldId="6440"/>
            <ac:cxnSpMk id="9" creationId="{E4EE89B8-AF78-BAEA-3E35-3EC3ED4E80F3}"/>
          </ac:cxnSpMkLst>
        </pc:cxnChg>
        <pc:cxnChg chg="add mod">
          <ac:chgData name="Gregory Rakness" userId="e762933e-c412-4afc-9c3c-ec92fae47034" providerId="ADAL" clId="{6FA7097F-2EED-704E-8561-C841EE065EA5}" dt="2024-08-23T13:50:31.472" v="1170" actId="14100"/>
          <ac:cxnSpMkLst>
            <pc:docMk/>
            <pc:sldMk cId="2009395283" sldId="6440"/>
            <ac:cxnSpMk id="12" creationId="{2541D462-1BA2-12E8-B4F4-76E0F41DD11A}"/>
          </ac:cxnSpMkLst>
        </pc:cxnChg>
        <pc:cxnChg chg="add mod">
          <ac:chgData name="Gregory Rakness" userId="e762933e-c412-4afc-9c3c-ec92fae47034" providerId="ADAL" clId="{6FA7097F-2EED-704E-8561-C841EE065EA5}" dt="2024-08-23T13:50:28.856" v="1169" actId="14100"/>
          <ac:cxnSpMkLst>
            <pc:docMk/>
            <pc:sldMk cId="2009395283" sldId="6440"/>
            <ac:cxnSpMk id="15" creationId="{8C0A6EF2-C240-460A-C410-07C23FCF8406}"/>
          </ac:cxnSpMkLst>
        </pc:cxnChg>
      </pc:sldChg>
      <pc:sldChg chg="addSp modSp new del mod ord">
        <pc:chgData name="Gregory Rakness" userId="e762933e-c412-4afc-9c3c-ec92fae47034" providerId="ADAL" clId="{6FA7097F-2EED-704E-8561-C841EE065EA5}" dt="2024-08-23T13:30:09.737" v="1058" actId="2696"/>
        <pc:sldMkLst>
          <pc:docMk/>
          <pc:sldMk cId="4220511265" sldId="6441"/>
        </pc:sldMkLst>
        <pc:spChg chg="mod">
          <ac:chgData name="Gregory Rakness" userId="e762933e-c412-4afc-9c3c-ec92fae47034" providerId="ADAL" clId="{6FA7097F-2EED-704E-8561-C841EE065EA5}" dt="2024-08-23T13:15:45.667" v="276" actId="962"/>
          <ac:spMkLst>
            <pc:docMk/>
            <pc:sldMk cId="4220511265" sldId="6441"/>
            <ac:spMk id="2" creationId="{BEBFDED8-3C0C-05BF-5A86-0B8026FF5A85}"/>
          </ac:spMkLst>
        </pc:spChg>
        <pc:picChg chg="add mod">
          <ac:chgData name="Gregory Rakness" userId="e762933e-c412-4afc-9c3c-ec92fae47034" providerId="ADAL" clId="{6FA7097F-2EED-704E-8561-C841EE065EA5}" dt="2024-08-23T13:15:45.666" v="275" actId="27614"/>
          <ac:picMkLst>
            <pc:docMk/>
            <pc:sldMk cId="4220511265" sldId="6441"/>
            <ac:picMk id="7" creationId="{58BB178D-96C0-E7FA-8618-B25FA529528E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52:46.547" v="1231" actId="404"/>
        <pc:sldMkLst>
          <pc:docMk/>
          <pc:sldMk cId="2471976165" sldId="6442"/>
        </pc:sldMkLst>
        <pc:spChg chg="mod">
          <ac:chgData name="Gregory Rakness" userId="e762933e-c412-4afc-9c3c-ec92fae47034" providerId="ADAL" clId="{6FA7097F-2EED-704E-8561-C841EE065EA5}" dt="2024-08-23T13:52:29.934" v="1217" actId="122"/>
          <ac:spMkLst>
            <pc:docMk/>
            <pc:sldMk cId="2471976165" sldId="6442"/>
            <ac:spMk id="2" creationId="{C974AB83-62C3-206B-3BFC-7D58CD81A301}"/>
          </ac:spMkLst>
        </pc:spChg>
        <pc:spChg chg="mod">
          <ac:chgData name="Gregory Rakness" userId="e762933e-c412-4afc-9c3c-ec92fae47034" providerId="ADAL" clId="{6FA7097F-2EED-704E-8561-C841EE065EA5}" dt="2024-08-23T13:52:46.547" v="1231" actId="404"/>
          <ac:spMkLst>
            <pc:docMk/>
            <pc:sldMk cId="2471976165" sldId="6442"/>
            <ac:spMk id="3" creationId="{95430029-B86B-E462-C7AF-06B4327FA29D}"/>
          </ac:spMkLst>
        </pc:spChg>
        <pc:picChg chg="add mod modCrop">
          <ac:chgData name="Gregory Rakness" userId="e762933e-c412-4afc-9c3c-ec92fae47034" providerId="ADAL" clId="{6FA7097F-2EED-704E-8561-C841EE065EA5}" dt="2024-08-23T13:18:03.708" v="330" actId="1076"/>
          <ac:picMkLst>
            <pc:docMk/>
            <pc:sldMk cId="2471976165" sldId="6442"/>
            <ac:picMk id="7" creationId="{8C8E2F50-094A-FA8E-2B06-3D5718E9FA92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31:01.990" v="1109" actId="20577"/>
        <pc:sldMkLst>
          <pc:docMk/>
          <pc:sldMk cId="3131482762" sldId="6443"/>
        </pc:sldMkLst>
        <pc:spChg chg="mod">
          <ac:chgData name="Gregory Rakness" userId="e762933e-c412-4afc-9c3c-ec92fae47034" providerId="ADAL" clId="{6FA7097F-2EED-704E-8561-C841EE065EA5}" dt="2024-08-23T13:23:39.320" v="684" actId="20577"/>
          <ac:spMkLst>
            <pc:docMk/>
            <pc:sldMk cId="3131482762" sldId="6443"/>
            <ac:spMk id="2" creationId="{914CAA31-01E1-F7EA-5787-AE342A7EEA7B}"/>
          </ac:spMkLst>
        </pc:spChg>
        <pc:spChg chg="mod">
          <ac:chgData name="Gregory Rakness" userId="e762933e-c412-4afc-9c3c-ec92fae47034" providerId="ADAL" clId="{6FA7097F-2EED-704E-8561-C841EE065EA5}" dt="2024-08-23T13:31:01.990" v="1109" actId="20577"/>
          <ac:spMkLst>
            <pc:docMk/>
            <pc:sldMk cId="3131482762" sldId="6443"/>
            <ac:spMk id="3" creationId="{11B37851-EF90-B7C7-5EF5-7CB0C4C76551}"/>
          </ac:spMkLst>
        </pc:spChg>
        <pc:picChg chg="add mod modCrop">
          <ac:chgData name="Gregory Rakness" userId="e762933e-c412-4afc-9c3c-ec92fae47034" providerId="ADAL" clId="{6FA7097F-2EED-704E-8561-C841EE065EA5}" dt="2024-08-23T13:29:07.319" v="914" actId="1076"/>
          <ac:picMkLst>
            <pc:docMk/>
            <pc:sldMk cId="3131482762" sldId="6443"/>
            <ac:picMk id="7" creationId="{BAEC020D-83DF-E0DF-1A36-F2436D5B51F1}"/>
          </ac:picMkLst>
        </pc:picChg>
        <pc:picChg chg="add mod">
          <ac:chgData name="Gregory Rakness" userId="e762933e-c412-4afc-9c3c-ec92fae47034" providerId="ADAL" clId="{6FA7097F-2EED-704E-8561-C841EE065EA5}" dt="2024-08-23T13:28:49.389" v="910" actId="1076"/>
          <ac:picMkLst>
            <pc:docMk/>
            <pc:sldMk cId="3131482762" sldId="6443"/>
            <ac:picMk id="8" creationId="{5D6BE9F2-4F3E-A317-973F-3C62446CF86B}"/>
          </ac:picMkLst>
        </pc:picChg>
      </pc:sldChg>
      <pc:sldChg chg="addSp delSp modSp new del mod">
        <pc:chgData name="Gregory Rakness" userId="e762933e-c412-4afc-9c3c-ec92fae47034" providerId="ADAL" clId="{6FA7097F-2EED-704E-8561-C841EE065EA5}" dt="2024-08-23T13:27:11.213" v="886" actId="2696"/>
        <pc:sldMkLst>
          <pc:docMk/>
          <pc:sldMk cId="3356614620" sldId="6444"/>
        </pc:sldMkLst>
        <pc:spChg chg="mod">
          <ac:chgData name="Gregory Rakness" userId="e762933e-c412-4afc-9c3c-ec92fae47034" providerId="ADAL" clId="{6FA7097F-2EED-704E-8561-C841EE065EA5}" dt="2024-08-23T13:25:19.235" v="695" actId="962"/>
          <ac:spMkLst>
            <pc:docMk/>
            <pc:sldMk cId="3356614620" sldId="6444"/>
            <ac:spMk id="2" creationId="{FC5B844E-388B-ACEF-3EB5-8FE70E20171D}"/>
          </ac:spMkLst>
        </pc:spChg>
        <pc:picChg chg="add del mod">
          <ac:chgData name="Gregory Rakness" userId="e762933e-c412-4afc-9c3c-ec92fae47034" providerId="ADAL" clId="{6FA7097F-2EED-704E-8561-C841EE065EA5}" dt="2024-08-23T13:25:20.933" v="696" actId="21"/>
          <ac:picMkLst>
            <pc:docMk/>
            <pc:sldMk cId="3356614620" sldId="6444"/>
            <ac:picMk id="7" creationId="{9FFDBFDA-6513-7E48-6EA0-A50F85972355}"/>
          </ac:picMkLst>
        </pc:picChg>
      </pc:sldChg>
    </pc:docChg>
  </pc:docChgLst>
  <pc:docChgLst>
    <pc:chgData name="Gregory Rakness" userId="e762933e-c412-4afc-9c3c-ec92fae47034" providerId="ADAL" clId="{48045CFD-16EF-2546-8C5F-E4EE23B679A6}"/>
    <pc:docChg chg="custSel addSld delSld modSld sldOrd">
      <pc:chgData name="Gregory Rakness" userId="e762933e-c412-4afc-9c3c-ec92fae47034" providerId="ADAL" clId="{48045CFD-16EF-2546-8C5F-E4EE23B679A6}" dt="2024-09-20T13:42:59.273" v="2006" actId="20577"/>
      <pc:docMkLst>
        <pc:docMk/>
      </pc:docMkLst>
      <pc:sldChg chg="modSp mod">
        <pc:chgData name="Gregory Rakness" userId="e762933e-c412-4afc-9c3c-ec92fae47034" providerId="ADAL" clId="{48045CFD-16EF-2546-8C5F-E4EE23B679A6}" dt="2024-09-20T13:42:59.273" v="200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48045CFD-16EF-2546-8C5F-E4EE23B679A6}" dt="2024-09-19T20:45:26.542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48045CFD-16EF-2546-8C5F-E4EE23B679A6}" dt="2024-09-20T13:42:59.273" v="200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48045CFD-16EF-2546-8C5F-E4EE23B679A6}" dt="2024-09-19T21:14:49.058" v="1478" actId="2696"/>
        <pc:sldMkLst>
          <pc:docMk/>
          <pc:sldMk cId="3462554414" sldId="6445"/>
        </pc:sldMkLst>
      </pc:sldChg>
      <pc:sldChg chg="del">
        <pc:chgData name="Gregory Rakness" userId="e762933e-c412-4afc-9c3c-ec92fae47034" providerId="ADAL" clId="{48045CFD-16EF-2546-8C5F-E4EE23B679A6}" dt="2024-09-19T20:58:32.925" v="753" actId="2696"/>
        <pc:sldMkLst>
          <pc:docMk/>
          <pc:sldMk cId="1634966901" sldId="6446"/>
        </pc:sldMkLst>
      </pc:sldChg>
      <pc:sldChg chg="addSp delSp modSp new mod">
        <pc:chgData name="Gregory Rakness" userId="e762933e-c412-4afc-9c3c-ec92fae47034" providerId="ADAL" clId="{48045CFD-16EF-2546-8C5F-E4EE23B679A6}" dt="2024-09-20T13:34:59.424" v="1809" actId="14100"/>
        <pc:sldMkLst>
          <pc:docMk/>
          <pc:sldMk cId="1417497588" sldId="6447"/>
        </pc:sldMkLst>
        <pc:spChg chg="mod">
          <ac:chgData name="Gregory Rakness" userId="e762933e-c412-4afc-9c3c-ec92fae47034" providerId="ADAL" clId="{48045CFD-16EF-2546-8C5F-E4EE23B679A6}" dt="2024-09-20T13:33:59.301" v="1786" actId="21"/>
          <ac:spMkLst>
            <pc:docMk/>
            <pc:sldMk cId="1417497588" sldId="6447"/>
            <ac:spMk id="2" creationId="{78632912-4193-96A3-16C3-229E4C349346}"/>
          </ac:spMkLst>
        </pc:spChg>
        <pc:spChg chg="mod">
          <ac:chgData name="Gregory Rakness" userId="e762933e-c412-4afc-9c3c-ec92fae47034" providerId="ADAL" clId="{48045CFD-16EF-2546-8C5F-E4EE23B679A6}" dt="2024-09-20T13:18:12.208" v="1561" actId="20577"/>
          <ac:spMkLst>
            <pc:docMk/>
            <pc:sldMk cId="1417497588" sldId="6447"/>
            <ac:spMk id="3" creationId="{304567EE-4450-9899-6325-70F50571C63A}"/>
          </ac:spMkLst>
        </pc:spChg>
        <pc:spChg chg="add mod">
          <ac:chgData name="Gregory Rakness" userId="e762933e-c412-4afc-9c3c-ec92fae47034" providerId="ADAL" clId="{48045CFD-16EF-2546-8C5F-E4EE23B679A6}" dt="2024-09-20T13:34:13.928" v="1792" actId="1076"/>
          <ac:spMkLst>
            <pc:docMk/>
            <pc:sldMk cId="1417497588" sldId="6447"/>
            <ac:spMk id="13" creationId="{B68FF261-67D4-DF06-5D11-E6CABB756BB6}"/>
          </ac:spMkLst>
        </pc:spChg>
        <pc:picChg chg="add mod">
          <ac:chgData name="Gregory Rakness" userId="e762933e-c412-4afc-9c3c-ec92fae47034" providerId="ADAL" clId="{48045CFD-16EF-2546-8C5F-E4EE23B679A6}" dt="2024-09-20T13:34:09.612" v="1790" actId="1076"/>
          <ac:picMkLst>
            <pc:docMk/>
            <pc:sldMk cId="1417497588" sldId="6447"/>
            <ac:picMk id="7" creationId="{AB9DE924-E58F-F2FC-F6BB-D62BB7210DE9}"/>
          </ac:picMkLst>
        </pc:picChg>
        <pc:picChg chg="add del mod">
          <ac:chgData name="Gregory Rakness" userId="e762933e-c412-4afc-9c3c-ec92fae47034" providerId="ADAL" clId="{48045CFD-16EF-2546-8C5F-E4EE23B679A6}" dt="2024-09-20T13:21:04.218" v="1591" actId="21"/>
          <ac:picMkLst>
            <pc:docMk/>
            <pc:sldMk cId="1417497588" sldId="6447"/>
            <ac:picMk id="9" creationId="{601254C5-796D-604B-6B27-73E3BE4047CC}"/>
          </ac:picMkLst>
        </pc:picChg>
        <pc:picChg chg="add mod">
          <ac:chgData name="Gregory Rakness" userId="e762933e-c412-4afc-9c3c-ec92fae47034" providerId="ADAL" clId="{48045CFD-16EF-2546-8C5F-E4EE23B679A6}" dt="2024-09-20T13:34:19.344" v="1796" actId="1037"/>
          <ac:picMkLst>
            <pc:docMk/>
            <pc:sldMk cId="1417497588" sldId="6447"/>
            <ac:picMk id="11" creationId="{E3DF8F32-4CFB-D9F3-EB85-E69422C34C6A}"/>
          </ac:picMkLst>
        </pc:picChg>
        <pc:cxnChg chg="add mod">
          <ac:chgData name="Gregory Rakness" userId="e762933e-c412-4afc-9c3c-ec92fae47034" providerId="ADAL" clId="{48045CFD-16EF-2546-8C5F-E4EE23B679A6}" dt="2024-09-20T13:34:49.482" v="1806" actId="1035"/>
          <ac:cxnSpMkLst>
            <pc:docMk/>
            <pc:sldMk cId="1417497588" sldId="6447"/>
            <ac:cxnSpMk id="14" creationId="{EBA35638-828E-377E-C09B-0804018015AA}"/>
          </ac:cxnSpMkLst>
        </pc:cxnChg>
        <pc:cxnChg chg="add mod">
          <ac:chgData name="Gregory Rakness" userId="e762933e-c412-4afc-9c3c-ec92fae47034" providerId="ADAL" clId="{48045CFD-16EF-2546-8C5F-E4EE23B679A6}" dt="2024-09-20T13:34:59.424" v="1809" actId="14100"/>
          <ac:cxnSpMkLst>
            <pc:docMk/>
            <pc:sldMk cId="1417497588" sldId="6447"/>
            <ac:cxnSpMk id="16" creationId="{531E4B30-F417-AF0F-B865-DB7E8EB057F6}"/>
          </ac:cxnSpMkLst>
        </pc:cxnChg>
      </pc:sldChg>
      <pc:sldChg chg="addSp modSp new mod ord">
        <pc:chgData name="Gregory Rakness" userId="e762933e-c412-4afc-9c3c-ec92fae47034" providerId="ADAL" clId="{48045CFD-16EF-2546-8C5F-E4EE23B679A6}" dt="2024-09-20T13:42:02.431" v="2000" actId="20577"/>
        <pc:sldMkLst>
          <pc:docMk/>
          <pc:sldMk cId="2065161581" sldId="6448"/>
        </pc:sldMkLst>
        <pc:spChg chg="mod">
          <ac:chgData name="Gregory Rakness" userId="e762933e-c412-4afc-9c3c-ec92fae47034" providerId="ADAL" clId="{48045CFD-16EF-2546-8C5F-E4EE23B679A6}" dt="2024-09-20T13:36:00.704" v="1866" actId="20577"/>
          <ac:spMkLst>
            <pc:docMk/>
            <pc:sldMk cId="2065161581" sldId="6448"/>
            <ac:spMk id="2" creationId="{63B4EC4A-1A98-5679-4ED4-962AFA193B44}"/>
          </ac:spMkLst>
        </pc:spChg>
        <pc:spChg chg="mod">
          <ac:chgData name="Gregory Rakness" userId="e762933e-c412-4afc-9c3c-ec92fae47034" providerId="ADAL" clId="{48045CFD-16EF-2546-8C5F-E4EE23B679A6}" dt="2024-09-20T13:42:02.431" v="2000" actId="20577"/>
          <ac:spMkLst>
            <pc:docMk/>
            <pc:sldMk cId="2065161581" sldId="6448"/>
            <ac:spMk id="3" creationId="{3FC8F9AE-8CF2-9924-AA99-D2027B8018CC}"/>
          </ac:spMkLst>
        </pc:spChg>
        <pc:picChg chg="add mod">
          <ac:chgData name="Gregory Rakness" userId="e762933e-c412-4afc-9c3c-ec92fae47034" providerId="ADAL" clId="{48045CFD-16EF-2546-8C5F-E4EE23B679A6}" dt="2024-09-20T13:32:24.888" v="1752" actId="1076"/>
          <ac:picMkLst>
            <pc:docMk/>
            <pc:sldMk cId="2065161581" sldId="6448"/>
            <ac:picMk id="6" creationId="{9E5DB4A7-CE82-4CB4-554E-15B1C58A0844}"/>
          </ac:picMkLst>
        </pc:picChg>
        <pc:picChg chg="add mod">
          <ac:chgData name="Gregory Rakness" userId="e762933e-c412-4afc-9c3c-ec92fae47034" providerId="ADAL" clId="{48045CFD-16EF-2546-8C5F-E4EE23B679A6}" dt="2024-09-20T13:35:56.403" v="1865" actId="1035"/>
          <ac:picMkLst>
            <pc:docMk/>
            <pc:sldMk cId="2065161581" sldId="6448"/>
            <ac:picMk id="7" creationId="{C8F90C6A-BE5D-247F-FB97-E159962DBD82}"/>
          </ac:picMkLst>
        </pc:picChg>
      </pc:sldChg>
      <pc:sldChg chg="addSp delSp modSp new mod ord">
        <pc:chgData name="Gregory Rakness" userId="e762933e-c412-4afc-9c3c-ec92fae47034" providerId="ADAL" clId="{48045CFD-16EF-2546-8C5F-E4EE23B679A6}" dt="2024-09-20T13:41:05.606" v="1981" actId="20577"/>
        <pc:sldMkLst>
          <pc:docMk/>
          <pc:sldMk cId="1285971552" sldId="6449"/>
        </pc:sldMkLst>
        <pc:spChg chg="mod">
          <ac:chgData name="Gregory Rakness" userId="e762933e-c412-4afc-9c3c-ec92fae47034" providerId="ADAL" clId="{48045CFD-16EF-2546-8C5F-E4EE23B679A6}" dt="2024-09-20T13:41:05.606" v="1981" actId="20577"/>
          <ac:spMkLst>
            <pc:docMk/>
            <pc:sldMk cId="1285971552" sldId="6449"/>
            <ac:spMk id="2" creationId="{6D9AB9A5-1BF4-BFBF-3233-782285199EB6}"/>
          </ac:spMkLst>
        </pc:spChg>
        <pc:spChg chg="mod">
          <ac:chgData name="Gregory Rakness" userId="e762933e-c412-4afc-9c3c-ec92fae47034" providerId="ADAL" clId="{48045CFD-16EF-2546-8C5F-E4EE23B679A6}" dt="2024-09-20T13:40:36.851" v="1945" actId="20577"/>
          <ac:spMkLst>
            <pc:docMk/>
            <pc:sldMk cId="1285971552" sldId="6449"/>
            <ac:spMk id="3" creationId="{868145F7-A050-D69C-644B-63248482CF2D}"/>
          </ac:spMkLst>
        </pc:sp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7" creationId="{B9124EA0-0AD1-08C8-FA96-1A056F0B01E5}"/>
          </ac:picMkLst>
        </pc:picChg>
        <pc:picChg chg="add del mod">
          <ac:chgData name="Gregory Rakness" userId="e762933e-c412-4afc-9c3c-ec92fae47034" providerId="ADAL" clId="{48045CFD-16EF-2546-8C5F-E4EE23B679A6}" dt="2024-09-20T13:32:11.559" v="1748" actId="21"/>
          <ac:picMkLst>
            <pc:docMk/>
            <pc:sldMk cId="1285971552" sldId="6449"/>
            <ac:picMk id="9" creationId="{ED30BB5F-13FF-CB39-7FC9-857DB3C30893}"/>
          </ac:picMkLst>
        </pc:picChg>
        <pc:picChg chg="add mod">
          <ac:chgData name="Gregory Rakness" userId="e762933e-c412-4afc-9c3c-ec92fae47034" providerId="ADAL" clId="{48045CFD-16EF-2546-8C5F-E4EE23B679A6}" dt="2024-09-20T13:40:31.468" v="1937" actId="167"/>
          <ac:picMkLst>
            <pc:docMk/>
            <pc:sldMk cId="1285971552" sldId="6449"/>
            <ac:picMk id="11" creationId="{386BB6CF-C0BD-A807-69E4-291D775AF2B5}"/>
          </ac:picMkLst>
        </pc:picChg>
        <pc:picChg chg="add mod modCrop">
          <ac:chgData name="Gregory Rakness" userId="e762933e-c412-4afc-9c3c-ec92fae47034" providerId="ADAL" clId="{48045CFD-16EF-2546-8C5F-E4EE23B679A6}" dt="2024-09-20T13:39:33.865" v="1924" actId="732"/>
          <ac:picMkLst>
            <pc:docMk/>
            <pc:sldMk cId="1285971552" sldId="6449"/>
            <ac:picMk id="13" creationId="{9B210C7F-4B1D-15BE-6A6D-55DDA7604AF0}"/>
          </ac:picMkLst>
        </pc:picChg>
        <pc:cxnChg chg="add mod">
          <ac:chgData name="Gregory Rakness" userId="e762933e-c412-4afc-9c3c-ec92fae47034" providerId="ADAL" clId="{48045CFD-16EF-2546-8C5F-E4EE23B679A6}" dt="2024-09-20T13:40:01.810" v="1932" actId="14100"/>
          <ac:cxnSpMkLst>
            <pc:docMk/>
            <pc:sldMk cId="1285971552" sldId="6449"/>
            <ac:cxnSpMk id="14" creationId="{CBEC6622-97BF-06A6-078E-96F1444CC2D1}"/>
          </ac:cxnSpMkLst>
        </pc:cxnChg>
        <pc:cxnChg chg="add mod">
          <ac:chgData name="Gregory Rakness" userId="e762933e-c412-4afc-9c3c-ec92fae47034" providerId="ADAL" clId="{48045CFD-16EF-2546-8C5F-E4EE23B679A6}" dt="2024-09-20T13:40:10.264" v="1935" actId="14100"/>
          <ac:cxnSpMkLst>
            <pc:docMk/>
            <pc:sldMk cId="1285971552" sldId="6449"/>
            <ac:cxnSpMk id="17" creationId="{73354130-02FC-5CCA-22A5-8E31D977E790}"/>
          </ac:cxnSpMkLst>
        </pc:cxnChg>
      </pc:sldChg>
      <pc:sldChg chg="addSp modSp new mod">
        <pc:chgData name="Gregory Rakness" userId="e762933e-c412-4afc-9c3c-ec92fae47034" providerId="ADAL" clId="{48045CFD-16EF-2546-8C5F-E4EE23B679A6}" dt="2024-09-20T13:24:00.755" v="1678" actId="167"/>
        <pc:sldMkLst>
          <pc:docMk/>
          <pc:sldMk cId="2629392915" sldId="6450"/>
        </pc:sldMkLst>
        <pc:spChg chg="mod">
          <ac:chgData name="Gregory Rakness" userId="e762933e-c412-4afc-9c3c-ec92fae47034" providerId="ADAL" clId="{48045CFD-16EF-2546-8C5F-E4EE23B679A6}" dt="2024-09-20T13:23:23.153" v="1673" actId="20577"/>
          <ac:spMkLst>
            <pc:docMk/>
            <pc:sldMk cId="2629392915" sldId="6450"/>
            <ac:spMk id="2" creationId="{D5D58561-F075-3D47-0992-1A02CE7E2E29}"/>
          </ac:spMkLst>
        </pc:spChg>
        <pc:spChg chg="mod">
          <ac:chgData name="Gregory Rakness" userId="e762933e-c412-4afc-9c3c-ec92fae47034" providerId="ADAL" clId="{48045CFD-16EF-2546-8C5F-E4EE23B679A6}" dt="2024-09-20T13:23:50.264" v="1677"/>
          <ac:spMkLst>
            <pc:docMk/>
            <pc:sldMk cId="2629392915" sldId="6450"/>
            <ac:spMk id="3" creationId="{F1AFB396-28DC-7C21-24B5-ACA9C09BD8EC}"/>
          </ac:spMkLst>
        </pc:spChg>
        <pc:picChg chg="add mod">
          <ac:chgData name="Gregory Rakness" userId="e762933e-c412-4afc-9c3c-ec92fae47034" providerId="ADAL" clId="{48045CFD-16EF-2546-8C5F-E4EE23B679A6}" dt="2024-09-20T13:24:00.755" v="1678" actId="167"/>
          <ac:picMkLst>
            <pc:docMk/>
            <pc:sldMk cId="2629392915" sldId="6450"/>
            <ac:picMk id="7" creationId="{5FA11B25-FB67-D70E-888D-658DCEBC39B8}"/>
          </ac:picMkLst>
        </pc:picChg>
        <pc:picChg chg="add mod">
          <ac:chgData name="Gregory Rakness" userId="e762933e-c412-4afc-9c3c-ec92fae47034" providerId="ADAL" clId="{48045CFD-16EF-2546-8C5F-E4EE23B679A6}" dt="2024-09-20T13:22:12.326" v="1606" actId="1036"/>
          <ac:picMkLst>
            <pc:docMk/>
            <pc:sldMk cId="2629392915" sldId="6450"/>
            <ac:picMk id="8" creationId="{94F9FF4D-04B8-ECDF-C074-373B7201AB9E}"/>
          </ac:picMkLst>
        </pc:picChg>
        <pc:picChg chg="add mod">
          <ac:chgData name="Gregory Rakness" userId="e762933e-c412-4afc-9c3c-ec92fae47034" providerId="ADAL" clId="{48045CFD-16EF-2546-8C5F-E4EE23B679A6}" dt="2024-09-20T13:22:52.453" v="1666" actId="1036"/>
          <ac:picMkLst>
            <pc:docMk/>
            <pc:sldMk cId="2629392915" sldId="6450"/>
            <ac:picMk id="10" creationId="{2CC378DF-5B1B-D54F-6F79-26CB4655D75B}"/>
          </ac:picMkLst>
        </pc:picChg>
        <pc:cxnChg chg="add mod">
          <ac:chgData name="Gregory Rakness" userId="e762933e-c412-4afc-9c3c-ec92fae47034" providerId="ADAL" clId="{48045CFD-16EF-2546-8C5F-E4EE23B679A6}" dt="2024-09-20T13:23:07.063" v="1668" actId="692"/>
          <ac:cxnSpMkLst>
            <pc:docMk/>
            <pc:sldMk cId="2629392915" sldId="6450"/>
            <ac:cxnSpMk id="12" creationId="{A1D1F6A3-471F-55D6-8703-EE385009301B}"/>
          </ac:cxnSpMkLst>
        </pc:cxnChg>
        <pc:cxnChg chg="add mod">
          <ac:chgData name="Gregory Rakness" userId="e762933e-c412-4afc-9c3c-ec92fae47034" providerId="ADAL" clId="{48045CFD-16EF-2546-8C5F-E4EE23B679A6}" dt="2024-09-20T13:23:16.202" v="1671" actId="14100"/>
          <ac:cxnSpMkLst>
            <pc:docMk/>
            <pc:sldMk cId="2629392915" sldId="6450"/>
            <ac:cxnSpMk id="13" creationId="{B048CDAD-F2F4-8F3C-6E0F-7AFED7FA4B82}"/>
          </ac:cxnSpMkLst>
        </pc:cxnChg>
        <pc:cxnChg chg="add mod">
          <ac:chgData name="Gregory Rakness" userId="e762933e-c412-4afc-9c3c-ec92fae47034" providerId="ADAL" clId="{48045CFD-16EF-2546-8C5F-E4EE23B679A6}" dt="2024-09-20T13:23:36.459" v="1676" actId="14100"/>
          <ac:cxnSpMkLst>
            <pc:docMk/>
            <pc:sldMk cId="2629392915" sldId="6450"/>
            <ac:cxnSpMk id="16" creationId="{B7ACDE38-7711-78DE-525D-6A56290B39C4}"/>
          </ac:cxnSpMkLst>
        </pc:cxnChg>
      </pc:sldChg>
    </pc:docChg>
  </pc:docChgLst>
  <pc:docChgLst>
    <pc:chgData name="Gregory Rakness" userId="e762933e-c412-4afc-9c3c-ec92fae47034" providerId="ADAL" clId="{BCDEB2CB-2491-BA43-A0A7-E5DE89DC36EE}"/>
    <pc:docChg chg="custSel delSld modSld">
      <pc:chgData name="Gregory Rakness" userId="e762933e-c412-4afc-9c3c-ec92fae47034" providerId="ADAL" clId="{BCDEB2CB-2491-BA43-A0A7-E5DE89DC36EE}" dt="2024-08-09T13:37:36.807" v="644" actId="2696"/>
      <pc:docMkLst>
        <pc:docMk/>
      </pc:docMkLst>
      <pc:sldChg chg="modSp mod">
        <pc:chgData name="Gregory Rakness" userId="e762933e-c412-4afc-9c3c-ec92fae47034" providerId="ADAL" clId="{BCDEB2CB-2491-BA43-A0A7-E5DE89DC36EE}" dt="2024-08-08T20:33:09.461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CDEB2CB-2491-BA43-A0A7-E5DE89DC36EE}" dt="2024-08-08T20:32:21.234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CDEB2CB-2491-BA43-A0A7-E5DE89DC36EE}" dt="2024-08-08T20:33:09.461" v="39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BCDEB2CB-2491-BA43-A0A7-E5DE89DC36EE}" dt="2024-08-09T13:37:33.054" v="643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BCDEB2CB-2491-BA43-A0A7-E5DE89DC36EE}" dt="2024-08-09T13:37:33.054" v="643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BCDEB2CB-2491-BA43-A0A7-E5DE89DC36EE}" dt="2024-08-08T20:41:26.150" v="386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del">
        <pc:chgData name="Gregory Rakness" userId="e762933e-c412-4afc-9c3c-ec92fae47034" providerId="ADAL" clId="{BCDEB2CB-2491-BA43-A0A7-E5DE89DC36EE}" dt="2024-08-09T13:37:36.807" v="644" actId="2696"/>
        <pc:sldMkLst>
          <pc:docMk/>
          <pc:sldMk cId="3071415418" sldId="6441"/>
        </pc:sldMkLst>
      </pc:sldChg>
    </pc:docChg>
  </pc:docChgLst>
  <pc:docChgLst>
    <pc:chgData name="Gregory Rakness" userId="e762933e-c412-4afc-9c3c-ec92fae47034" providerId="ADAL" clId="{30B85FF1-94CE-014D-9FD9-24EF51446E74}"/>
    <pc:docChg chg="custSel addSld delSld modSld sldOrd">
      <pc:chgData name="Gregory Rakness" userId="e762933e-c412-4afc-9c3c-ec92fae47034" providerId="ADAL" clId="{30B85FF1-94CE-014D-9FD9-24EF51446E74}" dt="2024-09-27T13:51:57.227" v="1881" actId="20577"/>
      <pc:docMkLst>
        <pc:docMk/>
      </pc:docMkLst>
      <pc:sldChg chg="modSp mod">
        <pc:chgData name="Gregory Rakness" userId="e762933e-c412-4afc-9c3c-ec92fae47034" providerId="ADAL" clId="{30B85FF1-94CE-014D-9FD9-24EF51446E74}" dt="2024-09-27T13:31:52.369" v="1305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30B85FF1-94CE-014D-9FD9-24EF51446E74}" dt="2024-09-26T15:01:45.208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30B85FF1-94CE-014D-9FD9-24EF51446E74}" dt="2024-09-27T13:31:52.369" v="1305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delSp modSp add mod ord">
        <pc:chgData name="Gregory Rakness" userId="e762933e-c412-4afc-9c3c-ec92fae47034" providerId="ADAL" clId="{30B85FF1-94CE-014D-9FD9-24EF51446E74}" dt="2024-09-26T19:26:44.533" v="1102" actId="478"/>
        <pc:sldMkLst>
          <pc:docMk/>
          <pc:sldMk cId="1348247344" sldId="6443"/>
        </pc:sldMkLst>
        <pc:spChg chg="del mod">
          <ac:chgData name="Gregory Rakness" userId="e762933e-c412-4afc-9c3c-ec92fae47034" providerId="ADAL" clId="{30B85FF1-94CE-014D-9FD9-24EF51446E74}" dt="2024-09-26T19:23:26.265" v="1085" actId="478"/>
          <ac:spMkLst>
            <pc:docMk/>
            <pc:sldMk cId="1348247344" sldId="6443"/>
            <ac:spMk id="2" creationId="{6728D262-B8C6-6C6C-1B16-9AE867B72255}"/>
          </ac:spMkLst>
        </pc:spChg>
        <pc:spChg chg="add mod">
          <ac:chgData name="Gregory Rakness" userId="e762933e-c412-4afc-9c3c-ec92fae47034" providerId="ADAL" clId="{30B85FF1-94CE-014D-9FD9-24EF51446E74}" dt="2024-09-26T19:25:38.805" v="1098" actId="1076"/>
          <ac:spMkLst>
            <pc:docMk/>
            <pc:sldMk cId="1348247344" sldId="6443"/>
            <ac:spMk id="8" creationId="{A41475E5-0B12-CF20-8D19-A9B003E8A844}"/>
          </ac:spMkLst>
        </pc:spChg>
        <pc:spChg chg="del">
          <ac:chgData name="Gregory Rakness" userId="e762933e-c412-4afc-9c3c-ec92fae47034" providerId="ADAL" clId="{30B85FF1-94CE-014D-9FD9-24EF51446E74}" dt="2024-09-26T15:07:18.301" v="15" actId="478"/>
          <ac:spMkLst>
            <pc:docMk/>
            <pc:sldMk cId="1348247344" sldId="6443"/>
            <ac:spMk id="10" creationId="{28CD751E-F820-AF0B-972A-DC7E9F5FE781}"/>
          </ac:spMkLst>
        </pc:spChg>
        <pc:spChg chg="mod">
          <ac:chgData name="Gregory Rakness" userId="e762933e-c412-4afc-9c3c-ec92fae47034" providerId="ADAL" clId="{30B85FF1-94CE-014D-9FD9-24EF51446E74}" dt="2024-09-26T19:08:59.177" v="574" actId="1076"/>
          <ac:spMkLst>
            <pc:docMk/>
            <pc:sldMk cId="1348247344" sldId="6443"/>
            <ac:spMk id="11" creationId="{07701718-D1C4-AF9F-CC5D-38ADF3F54199}"/>
          </ac:spMkLst>
        </pc:spChg>
        <pc:spChg chg="add mod">
          <ac:chgData name="Gregory Rakness" userId="e762933e-c412-4afc-9c3c-ec92fae47034" providerId="ADAL" clId="{30B85FF1-94CE-014D-9FD9-24EF51446E74}" dt="2024-09-26T19:09:52.515" v="630" actId="1037"/>
          <ac:spMkLst>
            <pc:docMk/>
            <pc:sldMk cId="1348247344" sldId="6443"/>
            <ac:spMk id="12" creationId="{33ECB823-98C5-37C6-FF2F-C7597CA9A3EE}"/>
          </ac:spMkLst>
        </pc:spChg>
        <pc:spChg chg="add mod">
          <ac:chgData name="Gregory Rakness" userId="e762933e-c412-4afc-9c3c-ec92fae47034" providerId="ADAL" clId="{30B85FF1-94CE-014D-9FD9-24EF51446E74}" dt="2024-09-26T19:21:39.035" v="1083" actId="1037"/>
          <ac:spMkLst>
            <pc:docMk/>
            <pc:sldMk cId="1348247344" sldId="6443"/>
            <ac:spMk id="13" creationId="{56353E3E-9448-0427-49B1-D51DDF7A083D}"/>
          </ac:spMkLst>
        </pc:spChg>
        <pc:spChg chg="add mod">
          <ac:chgData name="Gregory Rakness" userId="e762933e-c412-4afc-9c3c-ec92fae47034" providerId="ADAL" clId="{30B85FF1-94CE-014D-9FD9-24EF51446E74}" dt="2024-09-26T19:25:00.961" v="1092" actId="207"/>
          <ac:spMkLst>
            <pc:docMk/>
            <pc:sldMk cId="1348247344" sldId="6443"/>
            <ac:spMk id="14" creationId="{297CBCED-2080-76A9-7BA2-5309A8FEEEFB}"/>
          </ac:spMkLst>
        </pc:spChg>
        <pc:spChg chg="add mod">
          <ac:chgData name="Gregory Rakness" userId="e762933e-c412-4afc-9c3c-ec92fae47034" providerId="ADAL" clId="{30B85FF1-94CE-014D-9FD9-24EF51446E74}" dt="2024-09-26T19:25:24.715" v="1097" actId="207"/>
          <ac:spMkLst>
            <pc:docMk/>
            <pc:sldMk cId="1348247344" sldId="6443"/>
            <ac:spMk id="15" creationId="{6C00A9F7-42C2-2BA7-6D5C-12CF4810DD78}"/>
          </ac:spMkLst>
        </pc:spChg>
        <pc:spChg chg="add del mod">
          <ac:chgData name="Gregory Rakness" userId="e762933e-c412-4afc-9c3c-ec92fae47034" providerId="ADAL" clId="{30B85FF1-94CE-014D-9FD9-24EF51446E74}" dt="2024-09-26T19:26:42.835" v="1101" actId="478"/>
          <ac:spMkLst>
            <pc:docMk/>
            <pc:sldMk cId="1348247344" sldId="6443"/>
            <ac:spMk id="18" creationId="{26890C0D-23A3-4A69-137D-448E2E3A8C4D}"/>
          </ac:spMkLst>
        </pc:spChg>
        <pc:picChg chg="mod modCrop">
          <ac:chgData name="Gregory Rakness" userId="e762933e-c412-4afc-9c3c-ec92fae47034" providerId="ADAL" clId="{30B85FF1-94CE-014D-9FD9-24EF51446E74}" dt="2024-09-26T19:21:31.755" v="1061" actId="732"/>
          <ac:picMkLst>
            <pc:docMk/>
            <pc:sldMk cId="1348247344" sldId="6443"/>
            <ac:picMk id="7" creationId="{9A4469CE-547E-6D74-53D5-0A46D1621219}"/>
          </ac:picMkLst>
        </pc:picChg>
        <pc:cxnChg chg="mod">
          <ac:chgData name="Gregory Rakness" userId="e762933e-c412-4afc-9c3c-ec92fae47034" providerId="ADAL" clId="{30B85FF1-94CE-014D-9FD9-24EF51446E74}" dt="2024-09-26T19:25:42.185" v="1099" actId="14100"/>
          <ac:cxnSpMkLst>
            <pc:docMk/>
            <pc:sldMk cId="1348247344" sldId="6443"/>
            <ac:cxnSpMk id="9" creationId="{46BF933D-71BA-15BF-1FD6-080D8E1FB101}"/>
          </ac:cxnSpMkLst>
        </pc:cxnChg>
        <pc:cxnChg chg="add del mod">
          <ac:chgData name="Gregory Rakness" userId="e762933e-c412-4afc-9c3c-ec92fae47034" providerId="ADAL" clId="{30B85FF1-94CE-014D-9FD9-24EF51446E74}" dt="2024-09-26T19:26:44.533" v="1102" actId="478"/>
          <ac:cxnSpMkLst>
            <pc:docMk/>
            <pc:sldMk cId="1348247344" sldId="6443"/>
            <ac:cxnSpMk id="17" creationId="{41CCB12D-1591-CC57-510F-B6B16240D54C}"/>
          </ac:cxnSpMkLst>
        </pc:cxnChg>
      </pc:sldChg>
      <pc:sldChg chg="del">
        <pc:chgData name="Gregory Rakness" userId="e762933e-c412-4afc-9c3c-ec92fae47034" providerId="ADAL" clId="{30B85FF1-94CE-014D-9FD9-24EF51446E74}" dt="2024-09-26T15:17:08.934" v="122" actId="2696"/>
        <pc:sldMkLst>
          <pc:docMk/>
          <pc:sldMk cId="1417497588" sldId="6447"/>
        </pc:sldMkLst>
      </pc:sldChg>
      <pc:sldChg chg="del">
        <pc:chgData name="Gregory Rakness" userId="e762933e-c412-4afc-9c3c-ec92fae47034" providerId="ADAL" clId="{30B85FF1-94CE-014D-9FD9-24EF51446E74}" dt="2024-09-26T16:28:26.678" v="125" actId="2696"/>
        <pc:sldMkLst>
          <pc:docMk/>
          <pc:sldMk cId="2065161581" sldId="6448"/>
        </pc:sldMkLst>
      </pc:sldChg>
      <pc:sldChg chg="del">
        <pc:chgData name="Gregory Rakness" userId="e762933e-c412-4afc-9c3c-ec92fae47034" providerId="ADAL" clId="{30B85FF1-94CE-014D-9FD9-24EF51446E74}" dt="2024-09-26T15:17:18.921" v="124" actId="2696"/>
        <pc:sldMkLst>
          <pc:docMk/>
          <pc:sldMk cId="1285971552" sldId="6449"/>
        </pc:sldMkLst>
      </pc:sldChg>
      <pc:sldChg chg="del">
        <pc:chgData name="Gregory Rakness" userId="e762933e-c412-4afc-9c3c-ec92fae47034" providerId="ADAL" clId="{30B85FF1-94CE-014D-9FD9-24EF51446E74}" dt="2024-09-26T15:17:10.596" v="123" actId="2696"/>
        <pc:sldMkLst>
          <pc:docMk/>
          <pc:sldMk cId="2629392915" sldId="6450"/>
        </pc:sldMkLst>
      </pc:sldChg>
      <pc:sldChg chg="addSp modSp new mod ord">
        <pc:chgData name="Gregory Rakness" userId="e762933e-c412-4afc-9c3c-ec92fae47034" providerId="ADAL" clId="{30B85FF1-94CE-014D-9FD9-24EF51446E74}" dt="2024-09-27T13:51:57.227" v="1881" actId="20577"/>
        <pc:sldMkLst>
          <pc:docMk/>
          <pc:sldMk cId="1751323209" sldId="6451"/>
        </pc:sldMkLst>
        <pc:spChg chg="mod">
          <ac:chgData name="Gregory Rakness" userId="e762933e-c412-4afc-9c3c-ec92fae47034" providerId="ADAL" clId="{30B85FF1-94CE-014D-9FD9-24EF51446E74}" dt="2024-09-27T13:51:57.227" v="1881" actId="20577"/>
          <ac:spMkLst>
            <pc:docMk/>
            <pc:sldMk cId="1751323209" sldId="6451"/>
            <ac:spMk id="2" creationId="{3101E08E-6AA4-5A9F-E775-CFBDBB90638E}"/>
          </ac:spMkLst>
        </pc:spChg>
        <pc:spChg chg="mod">
          <ac:chgData name="Gregory Rakness" userId="e762933e-c412-4afc-9c3c-ec92fae47034" providerId="ADAL" clId="{30B85FF1-94CE-014D-9FD9-24EF51446E74}" dt="2024-09-26T15:14:08.601" v="61" actId="20577"/>
          <ac:spMkLst>
            <pc:docMk/>
            <pc:sldMk cId="1751323209" sldId="6451"/>
            <ac:spMk id="3" creationId="{5CA253E6-C9E6-7608-8066-9F3D30D545F2}"/>
          </ac:spMkLst>
        </pc:spChg>
        <pc:spChg chg="add mod">
          <ac:chgData name="Gregory Rakness" userId="e762933e-c412-4afc-9c3c-ec92fae47034" providerId="ADAL" clId="{30B85FF1-94CE-014D-9FD9-24EF51446E74}" dt="2024-09-26T19:16:43.838" v="722" actId="1076"/>
          <ac:spMkLst>
            <pc:docMk/>
            <pc:sldMk cId="1751323209" sldId="6451"/>
            <ac:spMk id="7" creationId="{5C6CDC1D-5309-4581-B497-AACE903180F6}"/>
          </ac:spMkLst>
        </pc:spChg>
      </pc:sldChg>
      <pc:sldChg chg="modSp add mod">
        <pc:chgData name="Gregory Rakness" userId="e762933e-c412-4afc-9c3c-ec92fae47034" providerId="ADAL" clId="{30B85FF1-94CE-014D-9FD9-24EF51446E74}" dt="2024-09-26T19:27:47.605" v="1269" actId="14100"/>
        <pc:sldMkLst>
          <pc:docMk/>
          <pc:sldMk cId="3838978220" sldId="6452"/>
        </pc:sldMkLst>
        <pc:spChg chg="mod">
          <ac:chgData name="Gregory Rakness" userId="e762933e-c412-4afc-9c3c-ec92fae47034" providerId="ADAL" clId="{30B85FF1-94CE-014D-9FD9-24EF51446E74}" dt="2024-09-26T19:27:47.605" v="1269" actId="14100"/>
          <ac:spMkLst>
            <pc:docMk/>
            <pc:sldMk cId="3838978220" sldId="6452"/>
            <ac:spMk id="18" creationId="{D5B04231-7AA3-978F-9282-73779E116A0C}"/>
          </ac:spMkLst>
        </pc:spChg>
      </pc:sldChg>
    </pc:docChg>
  </pc:docChgLst>
  <pc:docChgLst>
    <pc:chgData name="Gregory Rakness" userId="e762933e-c412-4afc-9c3c-ec92fae47034" providerId="ADAL" clId="{47EF57D2-5D2F-034E-9D20-810F345DAFBA}"/>
    <pc:docChg chg="custSel addSld delSld modSld sldOrd">
      <pc:chgData name="Gregory Rakness" userId="e762933e-c412-4afc-9c3c-ec92fae47034" providerId="ADAL" clId="{47EF57D2-5D2F-034E-9D20-810F345DAFBA}" dt="2024-09-06T13:17:22.875" v="2711" actId="692"/>
      <pc:docMkLst>
        <pc:docMk/>
      </pc:docMkLst>
      <pc:sldChg chg="modSp mod">
        <pc:chgData name="Gregory Rakness" userId="e762933e-c412-4afc-9c3c-ec92fae47034" providerId="ADAL" clId="{47EF57D2-5D2F-034E-9D20-810F345DAFBA}" dt="2024-09-05T20:32:11.356" v="251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47EF57D2-5D2F-034E-9D20-810F345DAFBA}" dt="2024-09-05T18:38:04.757" v="1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47EF57D2-5D2F-034E-9D20-810F345DAFBA}" dt="2024-09-05T20:32:11.356" v="251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47EF57D2-5D2F-034E-9D20-810F345DAFBA}" dt="2024-09-05T20:18:35.423" v="1873" actId="2696"/>
        <pc:sldMkLst>
          <pc:docMk/>
          <pc:sldMk cId="2009395283" sldId="6440"/>
        </pc:sldMkLst>
      </pc:sldChg>
      <pc:sldChg chg="del">
        <pc:chgData name="Gregory Rakness" userId="e762933e-c412-4afc-9c3c-ec92fae47034" providerId="ADAL" clId="{47EF57D2-5D2F-034E-9D20-810F345DAFBA}" dt="2024-09-05T20:18:16.849" v="1872" actId="2696"/>
        <pc:sldMkLst>
          <pc:docMk/>
          <pc:sldMk cId="2471976165" sldId="6442"/>
        </pc:sldMkLst>
      </pc:sldChg>
      <pc:sldChg chg="del">
        <pc:chgData name="Gregory Rakness" userId="e762933e-c412-4afc-9c3c-ec92fae47034" providerId="ADAL" clId="{47EF57D2-5D2F-034E-9D20-810F345DAFBA}" dt="2024-09-05T20:18:15.845" v="1871" actId="2696"/>
        <pc:sldMkLst>
          <pc:docMk/>
          <pc:sldMk cId="3131482762" sldId="6443"/>
        </pc:sldMkLst>
      </pc:sldChg>
      <pc:sldChg chg="addSp modSp new mod ord">
        <pc:chgData name="Gregory Rakness" userId="e762933e-c412-4afc-9c3c-ec92fae47034" providerId="ADAL" clId="{47EF57D2-5D2F-034E-9D20-810F345DAFBA}" dt="2024-09-06T13:17:22.875" v="2711" actId="692"/>
        <pc:sldMkLst>
          <pc:docMk/>
          <pc:sldMk cId="1251080306" sldId="6444"/>
        </pc:sldMkLst>
        <pc:spChg chg="mod">
          <ac:chgData name="Gregory Rakness" userId="e762933e-c412-4afc-9c3c-ec92fae47034" providerId="ADAL" clId="{47EF57D2-5D2F-034E-9D20-810F345DAFBA}" dt="2024-09-06T13:16:58.597" v="2702" actId="1036"/>
          <ac:spMkLst>
            <pc:docMk/>
            <pc:sldMk cId="1251080306" sldId="6444"/>
            <ac:spMk id="2" creationId="{45CD03F5-D707-5544-6CA7-BF8EBC20803C}"/>
          </ac:spMkLst>
        </pc:spChg>
        <pc:spChg chg="mod">
          <ac:chgData name="Gregory Rakness" userId="e762933e-c412-4afc-9c3c-ec92fae47034" providerId="ADAL" clId="{47EF57D2-5D2F-034E-9D20-810F345DAFBA}" dt="2024-09-05T19:45:18.850" v="221" actId="20577"/>
          <ac:spMkLst>
            <pc:docMk/>
            <pc:sldMk cId="1251080306" sldId="6444"/>
            <ac:spMk id="3" creationId="{FA546242-095A-C096-EA7D-7022985ACA19}"/>
          </ac:spMkLst>
        </pc:spChg>
        <pc:picChg chg="add mod">
          <ac:chgData name="Gregory Rakness" userId="e762933e-c412-4afc-9c3c-ec92fae47034" providerId="ADAL" clId="{47EF57D2-5D2F-034E-9D20-810F345DAFBA}" dt="2024-09-06T13:17:22.875" v="2711" actId="692"/>
          <ac:picMkLst>
            <pc:docMk/>
            <pc:sldMk cId="1251080306" sldId="6444"/>
            <ac:picMk id="7" creationId="{C65A6E72-A0C0-6F93-C814-EBC91D97EF37}"/>
          </ac:picMkLst>
        </pc:picChg>
      </pc:sldChg>
      <pc:sldChg chg="modSp new mod ord">
        <pc:chgData name="Gregory Rakness" userId="e762933e-c412-4afc-9c3c-ec92fae47034" providerId="ADAL" clId="{47EF57D2-5D2F-034E-9D20-810F345DAFBA}" dt="2024-09-06T13:16:35.489" v="2688" actId="207"/>
        <pc:sldMkLst>
          <pc:docMk/>
          <pc:sldMk cId="3462554414" sldId="6445"/>
        </pc:sldMkLst>
        <pc:spChg chg="mod">
          <ac:chgData name="Gregory Rakness" userId="e762933e-c412-4afc-9c3c-ec92fae47034" providerId="ADAL" clId="{47EF57D2-5D2F-034E-9D20-810F345DAFBA}" dt="2024-09-06T13:16:35.489" v="2688" actId="207"/>
          <ac:spMkLst>
            <pc:docMk/>
            <pc:sldMk cId="3462554414" sldId="6445"/>
            <ac:spMk id="2" creationId="{24811AAE-955C-F2DD-8A7E-03CDB2DC207A}"/>
          </ac:spMkLst>
        </pc:spChg>
        <pc:spChg chg="mod">
          <ac:chgData name="Gregory Rakness" userId="e762933e-c412-4afc-9c3c-ec92fae47034" providerId="ADAL" clId="{47EF57D2-5D2F-034E-9D20-810F345DAFBA}" dt="2024-09-05T19:54:02.248" v="311" actId="5793"/>
          <ac:spMkLst>
            <pc:docMk/>
            <pc:sldMk cId="3462554414" sldId="6445"/>
            <ac:spMk id="3" creationId="{4CB6BCBE-CF0A-70AC-0C7C-73D55459110B}"/>
          </ac:spMkLst>
        </pc:spChg>
      </pc:sldChg>
      <pc:sldChg chg="addSp delSp modSp new mod ord">
        <pc:chgData name="Gregory Rakness" userId="e762933e-c412-4afc-9c3c-ec92fae47034" providerId="ADAL" clId="{47EF57D2-5D2F-034E-9D20-810F345DAFBA}" dt="2024-09-06T13:04:08.709" v="2521" actId="207"/>
        <pc:sldMkLst>
          <pc:docMk/>
          <pc:sldMk cId="1634966901" sldId="6446"/>
        </pc:sldMkLst>
        <pc:spChg chg="mod">
          <ac:chgData name="Gregory Rakness" userId="e762933e-c412-4afc-9c3c-ec92fae47034" providerId="ADAL" clId="{47EF57D2-5D2F-034E-9D20-810F345DAFBA}" dt="2024-09-05T20:15:53.475" v="1744" actId="1076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47EF57D2-5D2F-034E-9D20-810F345DAFBA}" dt="2024-09-05T20:17:25.049" v="1863" actId="20577"/>
          <ac:spMkLst>
            <pc:docMk/>
            <pc:sldMk cId="1634966901" sldId="6446"/>
            <ac:spMk id="3" creationId="{8194D735-8133-3551-B9F5-12339FD3DD73}"/>
          </ac:spMkLst>
        </pc:spChg>
        <pc:spChg chg="add mod">
          <ac:chgData name="Gregory Rakness" userId="e762933e-c412-4afc-9c3c-ec92fae47034" providerId="ADAL" clId="{47EF57D2-5D2F-034E-9D20-810F345DAFBA}" dt="2024-09-06T13:04:08.709" v="2521" actId="207"/>
          <ac:spMkLst>
            <pc:docMk/>
            <pc:sldMk cId="1634966901" sldId="6446"/>
            <ac:spMk id="13" creationId="{E89A46B4-02E7-893B-3B76-200A6CF517A4}"/>
          </ac:spMkLst>
        </pc:spChg>
        <pc:picChg chg="add mod modCrop">
          <ac:chgData name="Gregory Rakness" userId="e762933e-c412-4afc-9c3c-ec92fae47034" providerId="ADAL" clId="{47EF57D2-5D2F-034E-9D20-810F345DAFBA}" dt="2024-09-05T20:15:11.323" v="1725" actId="1076"/>
          <ac:picMkLst>
            <pc:docMk/>
            <pc:sldMk cId="1634966901" sldId="6446"/>
            <ac:picMk id="7" creationId="{C3DFA182-7E37-A846-8C48-1DE7E95AF3D3}"/>
          </ac:picMkLst>
        </pc:picChg>
        <pc:picChg chg="add del mod">
          <ac:chgData name="Gregory Rakness" userId="e762933e-c412-4afc-9c3c-ec92fae47034" providerId="ADAL" clId="{47EF57D2-5D2F-034E-9D20-810F345DAFBA}" dt="2024-09-05T20:14:05.461" v="1714" actId="478"/>
          <ac:picMkLst>
            <pc:docMk/>
            <pc:sldMk cId="1634966901" sldId="6446"/>
            <ac:picMk id="9" creationId="{0154AA50-A752-787A-B4A8-DB775FA97C71}"/>
          </ac:picMkLst>
        </pc:picChg>
        <pc:picChg chg="add mod">
          <ac:chgData name="Gregory Rakness" userId="e762933e-c412-4afc-9c3c-ec92fae47034" providerId="ADAL" clId="{47EF57D2-5D2F-034E-9D20-810F345DAFBA}" dt="2024-09-05T20:14:57.706" v="1719" actId="1076"/>
          <ac:picMkLst>
            <pc:docMk/>
            <pc:sldMk cId="1634966901" sldId="6446"/>
            <ac:picMk id="11" creationId="{4FDD3075-1419-DE81-C05D-EC16D8681C6D}"/>
          </ac:picMkLst>
        </pc:picChg>
        <pc:cxnChg chg="add mod">
          <ac:chgData name="Gregory Rakness" userId="e762933e-c412-4afc-9c3c-ec92fae47034" providerId="ADAL" clId="{47EF57D2-5D2F-034E-9D20-810F345DAFBA}" dt="2024-09-05T20:17:50.236" v="1867" actId="692"/>
          <ac:cxnSpMkLst>
            <pc:docMk/>
            <pc:sldMk cId="1634966901" sldId="6446"/>
            <ac:cxnSpMk id="15" creationId="{F1B58354-84E9-8ED9-C302-BE4B3FE151AF}"/>
          </ac:cxnSpMkLst>
        </pc:cxnChg>
        <pc:cxnChg chg="add mod">
          <ac:chgData name="Gregory Rakness" userId="e762933e-c412-4afc-9c3c-ec92fae47034" providerId="ADAL" clId="{47EF57D2-5D2F-034E-9D20-810F345DAFBA}" dt="2024-09-05T20:18:02.922" v="1870" actId="14100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990C4610-C186-F144-B7C6-A6D80D28B2A8}"/>
    <pc:docChg chg="custSel delSld modSld">
      <pc:chgData name="Gregory Rakness" userId="e762933e-c412-4afc-9c3c-ec92fae47034" providerId="ADAL" clId="{990C4610-C186-F144-B7C6-A6D80D28B2A8}" dt="2024-09-13T13:26:13.147" v="839" actId="478"/>
      <pc:docMkLst>
        <pc:docMk/>
      </pc:docMkLst>
      <pc:sldChg chg="modSp mod">
        <pc:chgData name="Gregory Rakness" userId="e762933e-c412-4afc-9c3c-ec92fae47034" providerId="ADAL" clId="{990C4610-C186-F144-B7C6-A6D80D28B2A8}" dt="2024-09-12T21:25:48.446" v="824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990C4610-C186-F144-B7C6-A6D80D28B2A8}" dt="2024-09-12T20:16:52.717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990C4610-C186-F144-B7C6-A6D80D28B2A8}" dt="2024-09-12T21:25:48.446" v="824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990C4610-C186-F144-B7C6-A6D80D28B2A8}" dt="2024-09-12T20:17:08.443" v="4" actId="2696"/>
        <pc:sldMkLst>
          <pc:docMk/>
          <pc:sldMk cId="1251080306" sldId="6444"/>
        </pc:sldMkLst>
      </pc:sldChg>
      <pc:sldChg chg="addSp modSp mod">
        <pc:chgData name="Gregory Rakness" userId="e762933e-c412-4afc-9c3c-ec92fae47034" providerId="ADAL" clId="{990C4610-C186-F144-B7C6-A6D80D28B2A8}" dt="2024-09-12T21:23:40.282" v="786" actId="1036"/>
        <pc:sldMkLst>
          <pc:docMk/>
          <pc:sldMk cId="3462554414" sldId="6445"/>
        </pc:sldMkLst>
        <pc:spChg chg="mod">
          <ac:chgData name="Gregory Rakness" userId="e762933e-c412-4afc-9c3c-ec92fae47034" providerId="ADAL" clId="{990C4610-C186-F144-B7C6-A6D80D28B2A8}" dt="2024-09-12T21:23:14.870" v="781" actId="20577"/>
          <ac:spMkLst>
            <pc:docMk/>
            <pc:sldMk cId="3462554414" sldId="6445"/>
            <ac:spMk id="2" creationId="{24811AAE-955C-F2DD-8A7E-03CDB2DC207A}"/>
          </ac:spMkLst>
        </pc:spChg>
        <pc:picChg chg="add mod">
          <ac:chgData name="Gregory Rakness" userId="e762933e-c412-4afc-9c3c-ec92fae47034" providerId="ADAL" clId="{990C4610-C186-F144-B7C6-A6D80D28B2A8}" dt="2024-09-12T21:23:40.282" v="786" actId="1036"/>
          <ac:picMkLst>
            <pc:docMk/>
            <pc:sldMk cId="3462554414" sldId="6445"/>
            <ac:picMk id="7" creationId="{483CA393-8B51-9192-5A5A-1E6616C35340}"/>
          </ac:picMkLst>
        </pc:picChg>
      </pc:sldChg>
      <pc:sldChg chg="addSp delSp modSp mod">
        <pc:chgData name="Gregory Rakness" userId="e762933e-c412-4afc-9c3c-ec92fae47034" providerId="ADAL" clId="{990C4610-C186-F144-B7C6-A6D80D28B2A8}" dt="2024-09-13T13:26:13.147" v="839" actId="478"/>
        <pc:sldMkLst>
          <pc:docMk/>
          <pc:sldMk cId="1634966901" sldId="6446"/>
        </pc:sldMkLst>
        <pc:spChg chg="mod">
          <ac:chgData name="Gregory Rakness" userId="e762933e-c412-4afc-9c3c-ec92fae47034" providerId="ADAL" clId="{990C4610-C186-F144-B7C6-A6D80D28B2A8}" dt="2024-09-12T20:52:07.309" v="667" actId="14"/>
          <ac:spMkLst>
            <pc:docMk/>
            <pc:sldMk cId="1634966901" sldId="6446"/>
            <ac:spMk id="2" creationId="{07625821-17A7-22A8-1CFD-57F732E12822}"/>
          </ac:spMkLst>
        </pc:spChg>
        <pc:spChg chg="mod">
          <ac:chgData name="Gregory Rakness" userId="e762933e-c412-4afc-9c3c-ec92fae47034" providerId="ADAL" clId="{990C4610-C186-F144-B7C6-A6D80D28B2A8}" dt="2024-09-12T20:52:02.933" v="666"/>
          <ac:spMkLst>
            <pc:docMk/>
            <pc:sldMk cId="1634966901" sldId="6446"/>
            <ac:spMk id="3" creationId="{8194D735-8133-3551-B9F5-12339FD3DD73}"/>
          </ac:spMkLst>
        </pc:spChg>
        <pc:spChg chg="del">
          <ac:chgData name="Gregory Rakness" userId="e762933e-c412-4afc-9c3c-ec92fae47034" providerId="ADAL" clId="{990C4610-C186-F144-B7C6-A6D80D28B2A8}" dt="2024-09-12T20:20:47.864" v="11" actId="478"/>
          <ac:spMkLst>
            <pc:docMk/>
            <pc:sldMk cId="1634966901" sldId="6446"/>
            <ac:spMk id="13" creationId="{E89A46B4-02E7-893B-3B76-200A6CF517A4}"/>
          </ac:spMkLst>
        </pc:spChg>
        <pc:spChg chg="add del mod">
          <ac:chgData name="Gregory Rakness" userId="e762933e-c412-4afc-9c3c-ec92fae47034" providerId="ADAL" clId="{990C4610-C186-F144-B7C6-A6D80D28B2A8}" dt="2024-09-13T13:26:13.147" v="839" actId="478"/>
          <ac:spMkLst>
            <pc:docMk/>
            <pc:sldMk cId="1634966901" sldId="6446"/>
            <ac:spMk id="21" creationId="{E3B8115E-FA6C-6045-5BED-564F06EA47E4}"/>
          </ac:spMkLst>
        </pc:spChg>
        <pc:picChg chg="del">
          <ac:chgData name="Gregory Rakness" userId="e762933e-c412-4afc-9c3c-ec92fae47034" providerId="ADAL" clId="{990C4610-C186-F144-B7C6-A6D80D28B2A8}" dt="2024-09-12T20:20:30.306" v="5" actId="478"/>
          <ac:picMkLst>
            <pc:docMk/>
            <pc:sldMk cId="1634966901" sldId="6446"/>
            <ac:picMk id="7" creationId="{C3DFA182-7E37-A846-8C48-1DE7E95AF3D3}"/>
          </ac:picMkLst>
        </pc:picChg>
        <pc:picChg chg="add mod">
          <ac:chgData name="Gregory Rakness" userId="e762933e-c412-4afc-9c3c-ec92fae47034" providerId="ADAL" clId="{990C4610-C186-F144-B7C6-A6D80D28B2A8}" dt="2024-09-12T20:30:00.198" v="452" actId="1035"/>
          <ac:picMkLst>
            <pc:docMk/>
            <pc:sldMk cId="1634966901" sldId="6446"/>
            <ac:picMk id="8" creationId="{7B005874-EBD5-058D-9833-887498887187}"/>
          </ac:picMkLst>
        </pc:picChg>
        <pc:picChg chg="add del mod">
          <ac:chgData name="Gregory Rakness" userId="e762933e-c412-4afc-9c3c-ec92fae47034" providerId="ADAL" clId="{990C4610-C186-F144-B7C6-A6D80D28B2A8}" dt="2024-09-12T20:21:45.383" v="109" actId="478"/>
          <ac:picMkLst>
            <pc:docMk/>
            <pc:sldMk cId="1634966901" sldId="6446"/>
            <ac:picMk id="10" creationId="{ADDB49F9-F36A-93F4-8440-77FDCE09CDA7}"/>
          </ac:picMkLst>
        </pc:picChg>
        <pc:picChg chg="del">
          <ac:chgData name="Gregory Rakness" userId="e762933e-c412-4afc-9c3c-ec92fae47034" providerId="ADAL" clId="{990C4610-C186-F144-B7C6-A6D80D28B2A8}" dt="2024-09-12T20:21:33.310" v="106" actId="478"/>
          <ac:picMkLst>
            <pc:docMk/>
            <pc:sldMk cId="1634966901" sldId="6446"/>
            <ac:picMk id="11" creationId="{4FDD3075-1419-DE81-C05D-EC16D8681C6D}"/>
          </ac:picMkLst>
        </pc:picChg>
        <pc:picChg chg="add del mod">
          <ac:chgData name="Gregory Rakness" userId="e762933e-c412-4afc-9c3c-ec92fae47034" providerId="ADAL" clId="{990C4610-C186-F144-B7C6-A6D80D28B2A8}" dt="2024-09-13T13:24:47.818" v="825" actId="478"/>
          <ac:picMkLst>
            <pc:docMk/>
            <pc:sldMk cId="1634966901" sldId="6446"/>
            <ac:picMk id="14" creationId="{9935A748-C922-D915-028A-A1E1B9CED8D4}"/>
          </ac:picMkLst>
        </pc:picChg>
        <pc:picChg chg="add mod">
          <ac:chgData name="Gregory Rakness" userId="e762933e-c412-4afc-9c3c-ec92fae47034" providerId="ADAL" clId="{990C4610-C186-F144-B7C6-A6D80D28B2A8}" dt="2024-09-13T13:25:32.643" v="831" actId="1076"/>
          <ac:picMkLst>
            <pc:docMk/>
            <pc:sldMk cId="1634966901" sldId="6446"/>
            <ac:picMk id="18" creationId="{DCDC44D4-ADC8-CC9E-2F19-D53D9B33DC06}"/>
          </ac:picMkLst>
        </pc:picChg>
        <pc:picChg chg="add mod">
          <ac:chgData name="Gregory Rakness" userId="e762933e-c412-4afc-9c3c-ec92fae47034" providerId="ADAL" clId="{990C4610-C186-F144-B7C6-A6D80D28B2A8}" dt="2024-09-13T13:25:48.608" v="837" actId="1076"/>
          <ac:picMkLst>
            <pc:docMk/>
            <pc:sldMk cId="1634966901" sldId="6446"/>
            <ac:picMk id="20" creationId="{77117C3C-75D7-2DC3-10AE-B973E72B1974}"/>
          </ac:picMkLst>
        </pc:picChg>
        <pc:cxnChg chg="del">
          <ac:chgData name="Gregory Rakness" userId="e762933e-c412-4afc-9c3c-ec92fae47034" providerId="ADAL" clId="{990C4610-C186-F144-B7C6-A6D80D28B2A8}" dt="2024-09-12T20:21:28.215" v="105" actId="478"/>
          <ac:cxnSpMkLst>
            <pc:docMk/>
            <pc:sldMk cId="1634966901" sldId="6446"/>
            <ac:cxnSpMk id="15" creationId="{F1B58354-84E9-8ED9-C302-BE4B3FE151AF}"/>
          </ac:cxnSpMkLst>
        </pc:cxnChg>
        <pc:cxnChg chg="del">
          <ac:chgData name="Gregory Rakness" userId="e762933e-c412-4afc-9c3c-ec92fae47034" providerId="ADAL" clId="{990C4610-C186-F144-B7C6-A6D80D28B2A8}" dt="2024-09-12T20:21:34.747" v="107" actId="478"/>
          <ac:cxnSpMkLst>
            <pc:docMk/>
            <pc:sldMk cId="1634966901" sldId="6446"/>
            <ac:cxnSpMk id="16" creationId="{43E90EA3-A599-5F33-B819-381F005E3E7D}"/>
          </ac:cxnSpMkLst>
        </pc:cxnChg>
      </pc:sldChg>
    </pc:docChg>
  </pc:docChgLst>
  <pc:docChgLst>
    <pc:chgData name="Gregory Rakness" userId="e762933e-c412-4afc-9c3c-ec92fae47034" providerId="ADAL" clId="{C014E380-CAC4-BC42-986E-DD38664AA4F6}"/>
    <pc:docChg chg="undo custSel addSld delSld modSld sldOrd">
      <pc:chgData name="Gregory Rakness" userId="e762933e-c412-4afc-9c3c-ec92fae47034" providerId="ADAL" clId="{C014E380-CAC4-BC42-986E-DD38664AA4F6}" dt="2024-07-26T13:37:34.570" v="2096" actId="20577"/>
      <pc:docMkLst>
        <pc:docMk/>
      </pc:docMkLst>
      <pc:sldChg chg="del">
        <pc:chgData name="Gregory Rakness" userId="e762933e-c412-4afc-9c3c-ec92fae47034" providerId="ADAL" clId="{C014E380-CAC4-BC42-986E-DD38664AA4F6}" dt="2024-07-25T21:22:36.691" v="405" actId="2696"/>
        <pc:sldMkLst>
          <pc:docMk/>
          <pc:sldMk cId="666505464" sldId="579"/>
        </pc:sldMkLst>
      </pc:sldChg>
      <pc:sldChg chg="addSp delSp modSp add mod ord">
        <pc:chgData name="Gregory Rakness" userId="e762933e-c412-4afc-9c3c-ec92fae47034" providerId="ADAL" clId="{C014E380-CAC4-BC42-986E-DD38664AA4F6}" dt="2024-07-26T13:32:54.065" v="1778" actId="14100"/>
        <pc:sldMkLst>
          <pc:docMk/>
          <pc:sldMk cId="249962105" sldId="581"/>
        </pc:sldMkLst>
        <pc:spChg chg="mod">
          <ac:chgData name="Gregory Rakness" userId="e762933e-c412-4afc-9c3c-ec92fae47034" providerId="ADAL" clId="{C014E380-CAC4-BC42-986E-DD38664AA4F6}" dt="2024-07-26T13:27:30.151" v="1704" actId="20577"/>
          <ac:spMkLst>
            <pc:docMk/>
            <pc:sldMk cId="249962105" sldId="581"/>
            <ac:spMk id="2" creationId="{00000000-0000-0000-0000-000000000000}"/>
          </ac:spMkLst>
        </pc:spChg>
        <pc:spChg chg="mod">
          <ac:chgData name="Gregory Rakness" userId="e762933e-c412-4afc-9c3c-ec92fae47034" providerId="ADAL" clId="{C014E380-CAC4-BC42-986E-DD38664AA4F6}" dt="2024-07-26T13:20:43.485" v="1272"/>
          <ac:spMkLst>
            <pc:docMk/>
            <pc:sldMk cId="249962105" sldId="581"/>
            <ac:spMk id="4" creationId="{00000000-0000-0000-0000-000000000000}"/>
          </ac:spMkLst>
        </pc:spChg>
        <pc:spChg chg="add del mod">
          <ac:chgData name="Gregory Rakness" userId="e762933e-c412-4afc-9c3c-ec92fae47034" providerId="ADAL" clId="{C014E380-CAC4-BC42-986E-DD38664AA4F6}" dt="2024-07-26T13:31:21.612" v="1747" actId="21"/>
          <ac:spMkLst>
            <pc:docMk/>
            <pc:sldMk cId="249962105" sldId="581"/>
            <ac:spMk id="10" creationId="{9F43755D-CC7F-AB81-3DE5-FEA7FE3D9625}"/>
          </ac:spMkLst>
        </pc:spChg>
        <pc:spChg chg="add mod">
          <ac:chgData name="Gregory Rakness" userId="e762933e-c412-4afc-9c3c-ec92fae47034" providerId="ADAL" clId="{C014E380-CAC4-BC42-986E-DD38664AA4F6}" dt="2024-07-26T13:22:53.672" v="1492" actId="20577"/>
          <ac:spMkLst>
            <pc:docMk/>
            <pc:sldMk cId="249962105" sldId="581"/>
            <ac:spMk id="11" creationId="{EF27DC1C-3CF5-5C12-63E6-E9A7B8B4135C}"/>
          </ac:spMkLst>
        </pc:spChg>
        <pc:spChg chg="add mod">
          <ac:chgData name="Gregory Rakness" userId="e762933e-c412-4afc-9c3c-ec92fae47034" providerId="ADAL" clId="{C014E380-CAC4-BC42-986E-DD38664AA4F6}" dt="2024-07-26T13:23:15.659" v="1526" actId="1038"/>
          <ac:spMkLst>
            <pc:docMk/>
            <pc:sldMk cId="249962105" sldId="581"/>
            <ac:spMk id="14" creationId="{BBD6FB68-D508-C1FC-67D6-5A1584A15591}"/>
          </ac:spMkLst>
        </pc:spChg>
        <pc:spChg chg="add mod">
          <ac:chgData name="Gregory Rakness" userId="e762933e-c412-4afc-9c3c-ec92fae47034" providerId="ADAL" clId="{C014E380-CAC4-BC42-986E-DD38664AA4F6}" dt="2024-07-26T13:23:49.217" v="1555" actId="20577"/>
          <ac:spMkLst>
            <pc:docMk/>
            <pc:sldMk cId="249962105" sldId="581"/>
            <ac:spMk id="20" creationId="{7DFEC522-E981-8177-123A-FB1A5CDE1367}"/>
          </ac:spMkLst>
        </pc:spChg>
        <pc:spChg chg="add mod">
          <ac:chgData name="Gregory Rakness" userId="e762933e-c412-4afc-9c3c-ec92fae47034" providerId="ADAL" clId="{C014E380-CAC4-BC42-986E-DD38664AA4F6}" dt="2024-07-26T13:26:55.353" v="1657" actId="1076"/>
          <ac:spMkLst>
            <pc:docMk/>
            <pc:sldMk cId="249962105" sldId="581"/>
            <ac:spMk id="26" creationId="{DE90F29B-DCA6-D72D-812B-6224C0599D1D}"/>
          </ac:spMkLst>
        </pc:spChg>
        <pc:spChg chg="del">
          <ac:chgData name="Gregory Rakness" userId="e762933e-c412-4afc-9c3c-ec92fae47034" providerId="ADAL" clId="{C014E380-CAC4-BC42-986E-DD38664AA4F6}" dt="2024-07-26T13:21:13.342" v="1278" actId="478"/>
          <ac:spMkLst>
            <pc:docMk/>
            <pc:sldMk cId="249962105" sldId="581"/>
            <ac:spMk id="23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1.463" v="1705" actId="478"/>
          <ac:spMkLst>
            <pc:docMk/>
            <pc:sldMk cId="249962105" sldId="581"/>
            <ac:spMk id="244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5.125" v="1491" actId="478"/>
          <ac:spMkLst>
            <pc:docMk/>
            <pc:sldMk cId="249962105" sldId="581"/>
            <ac:spMk id="24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3.433" v="1706" actId="478"/>
          <ac:spMkLst>
            <pc:docMk/>
            <pc:sldMk cId="249962105" sldId="581"/>
            <ac:spMk id="246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3.333" v="1490" actId="478"/>
          <ac:spMkLst>
            <pc:docMk/>
            <pc:sldMk cId="249962105" sldId="581"/>
            <ac:spMk id="247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1.650" v="1489" actId="478"/>
          <ac:spMkLst>
            <pc:docMk/>
            <pc:sldMk cId="249962105" sldId="581"/>
            <ac:spMk id="248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58.976" v="1707" actId="478"/>
          <ac:spMkLst>
            <pc:docMk/>
            <pc:sldMk cId="249962105" sldId="581"/>
            <ac:spMk id="249" creationId="{00000000-0000-0000-0000-000000000000}"/>
          </ac:spMkLst>
        </pc:spChg>
        <pc:picChg chg="add mod">
          <ac:chgData name="Gregory Rakness" userId="e762933e-c412-4afc-9c3c-ec92fae47034" providerId="ADAL" clId="{C014E380-CAC4-BC42-986E-DD38664AA4F6}" dt="2024-07-26T13:32:39.776" v="1773" actId="1076"/>
          <ac:picMkLst>
            <pc:docMk/>
            <pc:sldMk cId="249962105" sldId="581"/>
            <ac:picMk id="7" creationId="{D258B796-2236-D837-4D7F-DD06F93CE099}"/>
          </ac:picMkLst>
        </pc:picChg>
        <pc:picChg chg="mod">
          <ac:chgData name="Gregory Rakness" userId="e762933e-c412-4afc-9c3c-ec92fae47034" providerId="ADAL" clId="{C014E380-CAC4-BC42-986E-DD38664AA4F6}" dt="2024-07-26T13:23:11.508" v="1513" actId="1076"/>
          <ac:picMkLst>
            <pc:docMk/>
            <pc:sldMk cId="249962105" sldId="581"/>
            <ac:picMk id="87" creationId="{00000000-0000-0000-0000-000000000000}"/>
          </ac:picMkLst>
        </pc:picChg>
        <pc:cxnChg chg="add mod">
          <ac:chgData name="Gregory Rakness" userId="e762933e-c412-4afc-9c3c-ec92fae47034" providerId="ADAL" clId="{C014E380-CAC4-BC42-986E-DD38664AA4F6}" dt="2024-07-26T13:23:23.322" v="1529" actId="14100"/>
          <ac:cxnSpMkLst>
            <pc:docMk/>
            <pc:sldMk cId="249962105" sldId="581"/>
            <ac:cxnSpMk id="15" creationId="{9F7F720B-318C-CDC4-6163-004F859314BE}"/>
          </ac:cxnSpMkLst>
        </pc:cxnChg>
        <pc:cxnChg chg="add mod">
          <ac:chgData name="Gregory Rakness" userId="e762933e-c412-4afc-9c3c-ec92fae47034" providerId="ADAL" clId="{C014E380-CAC4-BC42-986E-DD38664AA4F6}" dt="2024-07-26T13:23:33.051" v="1532" actId="14100"/>
          <ac:cxnSpMkLst>
            <pc:docMk/>
            <pc:sldMk cId="249962105" sldId="581"/>
            <ac:cxnSpMk id="18" creationId="{A33EDC8F-025F-1CED-17D6-25A555C1AB21}"/>
          </ac:cxnSpMkLst>
        </pc:cxnChg>
        <pc:cxnChg chg="add mod">
          <ac:chgData name="Gregory Rakness" userId="e762933e-c412-4afc-9c3c-ec92fae47034" providerId="ADAL" clId="{C014E380-CAC4-BC42-986E-DD38664AA4F6}" dt="2024-07-26T13:24:04.843" v="1559" actId="14100"/>
          <ac:cxnSpMkLst>
            <pc:docMk/>
            <pc:sldMk cId="249962105" sldId="581"/>
            <ac:cxnSpMk id="21" creationId="{201B1274-19E9-1E01-44E7-B15B23BBE60C}"/>
          </ac:cxnSpMkLst>
        </pc:cxnChg>
        <pc:cxnChg chg="add mod">
          <ac:chgData name="Gregory Rakness" userId="e762933e-c412-4afc-9c3c-ec92fae47034" providerId="ADAL" clId="{C014E380-CAC4-BC42-986E-DD38664AA4F6}" dt="2024-07-26T13:26:41.366" v="1647" actId="14100"/>
          <ac:cxnSpMkLst>
            <pc:docMk/>
            <pc:sldMk cId="249962105" sldId="581"/>
            <ac:cxnSpMk id="25" creationId="{EA5003FD-DE0F-473C-842A-0CC12E96EA6B}"/>
          </ac:cxnSpMkLst>
        </pc:cxnChg>
        <pc:cxnChg chg="add mod">
          <ac:chgData name="Gregory Rakness" userId="e762933e-c412-4afc-9c3c-ec92fae47034" providerId="ADAL" clId="{C014E380-CAC4-BC42-986E-DD38664AA4F6}" dt="2024-07-26T13:32:42.163" v="1774" actId="14100"/>
          <ac:cxnSpMkLst>
            <pc:docMk/>
            <pc:sldMk cId="249962105" sldId="581"/>
            <ac:cxnSpMk id="28" creationId="{A8F9B5A3-DDCD-FB01-0622-E2F75DEC4BCF}"/>
          </ac:cxnSpMkLst>
        </pc:cxnChg>
        <pc:cxnChg chg="add mod">
          <ac:chgData name="Gregory Rakness" userId="e762933e-c412-4afc-9c3c-ec92fae47034" providerId="ADAL" clId="{C014E380-CAC4-BC42-986E-DD38664AA4F6}" dt="2024-07-26T13:32:54.065" v="1778" actId="14100"/>
          <ac:cxnSpMkLst>
            <pc:docMk/>
            <pc:sldMk cId="249962105" sldId="581"/>
            <ac:cxnSpMk id="30" creationId="{FA81C6B7-FD64-1399-AFAA-B386F404A41F}"/>
          </ac:cxnSpMkLst>
        </pc:cxnChg>
        <pc:cxnChg chg="add del mod">
          <ac:chgData name="Gregory Rakness" userId="e762933e-c412-4afc-9c3c-ec92fae47034" providerId="ADAL" clId="{C014E380-CAC4-BC42-986E-DD38664AA4F6}" dt="2024-07-26T13:32:26.688" v="1769" actId="478"/>
          <ac:cxnSpMkLst>
            <pc:docMk/>
            <pc:sldMk cId="249962105" sldId="581"/>
            <ac:cxnSpMk id="39" creationId="{AAEFBCE9-E393-FDE1-3A2E-23BCDB3F9431}"/>
          </ac:cxnSpMkLst>
        </pc:cxnChg>
        <pc:cxnChg chg="del">
          <ac:chgData name="Gregory Rakness" userId="e762933e-c412-4afc-9c3c-ec92fae47034" providerId="ADAL" clId="{C014E380-CAC4-BC42-986E-DD38664AA4F6}" dt="2024-07-26T13:21:15.235" v="1279" actId="478"/>
          <ac:cxnSpMkLst>
            <pc:docMk/>
            <pc:sldMk cId="249962105" sldId="581"/>
            <ac:cxnSpMk id="81" creationId="{00000000-0000-0000-0000-000000000000}"/>
          </ac:cxnSpMkLst>
        </pc:cxnChg>
      </pc:sldChg>
      <pc:sldChg chg="modSp mod">
        <pc:chgData name="Gregory Rakness" userId="e762933e-c412-4afc-9c3c-ec92fae47034" providerId="ADAL" clId="{C014E380-CAC4-BC42-986E-DD38664AA4F6}" dt="2024-07-25T21:58:35.502" v="80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C014E380-CAC4-BC42-986E-DD38664AA4F6}" dt="2024-07-25T21:28:47.441" v="45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C014E380-CAC4-BC42-986E-DD38664AA4F6}" dt="2024-07-25T21:58:35.502" v="80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 ord">
        <pc:chgData name="Gregory Rakness" userId="e762933e-c412-4afc-9c3c-ec92fae47034" providerId="ADAL" clId="{C014E380-CAC4-BC42-986E-DD38664AA4F6}" dt="2024-07-25T21:55:07.073" v="765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C014E380-CAC4-BC42-986E-DD38664AA4F6}" dt="2024-07-25T21:55:07.073" v="765" actId="20577"/>
          <ac:spMkLst>
            <pc:docMk/>
            <pc:sldMk cId="4084375298" sldId="6146"/>
            <ac:spMk id="8" creationId="{F4050B7E-1B9C-8799-3783-85D7BC2E6089}"/>
          </ac:spMkLst>
        </pc:spChg>
      </pc:sldChg>
      <pc:sldChg chg="addSp delSp modSp add del mod">
        <pc:chgData name="Gregory Rakness" userId="e762933e-c412-4afc-9c3c-ec92fae47034" providerId="ADAL" clId="{C014E380-CAC4-BC42-986E-DD38664AA4F6}" dt="2024-07-26T13:32:13.718" v="1768" actId="1076"/>
        <pc:sldMkLst>
          <pc:docMk/>
          <pc:sldMk cId="32207259" sldId="6432"/>
        </pc:sldMkLst>
        <pc:spChg chg="del">
          <ac:chgData name="Gregory Rakness" userId="e762933e-c412-4afc-9c3c-ec92fae47034" providerId="ADAL" clId="{C014E380-CAC4-BC42-986E-DD38664AA4F6}" dt="2024-07-25T22:02:41.549" v="856" actId="478"/>
          <ac:spMkLst>
            <pc:docMk/>
            <pc:sldMk cId="32207259" sldId="6432"/>
            <ac:spMk id="3" creationId="{BB9D6460-E63F-4038-9E5F-B9499D6080A0}"/>
          </ac:spMkLst>
        </pc:spChg>
        <pc:spChg chg="add mod">
          <ac:chgData name="Gregory Rakness" userId="e762933e-c412-4afc-9c3c-ec92fae47034" providerId="ADAL" clId="{C014E380-CAC4-BC42-986E-DD38664AA4F6}" dt="2024-07-26T13:29:18.094" v="1719" actId="14100"/>
          <ac:spMkLst>
            <pc:docMk/>
            <pc:sldMk cId="32207259" sldId="6432"/>
            <ac:spMk id="3" creationId="{F0D24109-A675-8B69-F7E4-7632F40C3DE8}"/>
          </ac:spMkLst>
        </pc:spChg>
        <pc:spChg chg="del">
          <ac:chgData name="Gregory Rakness" userId="e762933e-c412-4afc-9c3c-ec92fae47034" providerId="ADAL" clId="{C014E380-CAC4-BC42-986E-DD38664AA4F6}" dt="2024-07-26T13:30:26.768" v="1728"/>
          <ac:spMkLst>
            <pc:docMk/>
            <pc:sldMk cId="32207259" sldId="6432"/>
            <ac:spMk id="6" creationId="{F51C4D5F-0C72-45B4-9CD9-B89D9EC6571C}"/>
          </ac:spMkLst>
        </pc:spChg>
        <pc:spChg chg="add mod">
          <ac:chgData name="Gregory Rakness" userId="e762933e-c412-4afc-9c3c-ec92fae47034" providerId="ADAL" clId="{C014E380-CAC4-BC42-986E-DD38664AA4F6}" dt="2024-07-26T13:30:47.420" v="1742" actId="14100"/>
          <ac:spMkLst>
            <pc:docMk/>
            <pc:sldMk cId="32207259" sldId="6432"/>
            <ac:spMk id="7" creationId="{7B82EFF5-05D2-4017-AB1E-4B82DDFB15F5}"/>
          </ac:spMkLst>
        </pc:spChg>
        <pc:spChg chg="add del mod">
          <ac:chgData name="Gregory Rakness" userId="e762933e-c412-4afc-9c3c-ec92fae47034" providerId="ADAL" clId="{C014E380-CAC4-BC42-986E-DD38664AA4F6}" dt="2024-07-25T22:02:43.897" v="857" actId="478"/>
          <ac:spMkLst>
            <pc:docMk/>
            <pc:sldMk cId="32207259" sldId="6432"/>
            <ac:spMk id="9" creationId="{1E8A905B-AEA3-5D88-DA68-C81FEF0F7FCE}"/>
          </ac:spMkLst>
        </pc:spChg>
        <pc:spChg chg="add del mod">
          <ac:chgData name="Gregory Rakness" userId="e762933e-c412-4afc-9c3c-ec92fae47034" providerId="ADAL" clId="{C014E380-CAC4-BC42-986E-DD38664AA4F6}" dt="2024-07-26T13:31:26.066" v="1748" actId="478"/>
          <ac:spMkLst>
            <pc:docMk/>
            <pc:sldMk cId="32207259" sldId="6432"/>
            <ac:spMk id="10" creationId="{FF1133E3-23BC-8B1C-2A7A-B1D959502BF6}"/>
          </ac:spMkLst>
        </pc:spChg>
        <pc:spChg chg="add mod">
          <ac:chgData name="Gregory Rakness" userId="e762933e-c412-4afc-9c3c-ec92fae47034" providerId="ADAL" clId="{C014E380-CAC4-BC42-986E-DD38664AA4F6}" dt="2024-07-26T13:32:13.718" v="1768" actId="1076"/>
          <ac:spMkLst>
            <pc:docMk/>
            <pc:sldMk cId="32207259" sldId="6432"/>
            <ac:spMk id="11" creationId="{C80B1B92-58D7-5AD3-F7C3-0C5C61AF15CF}"/>
          </ac:spMkLst>
        </pc:spChg>
        <pc:spChg chg="del">
          <ac:chgData name="Gregory Rakness" userId="e762933e-c412-4afc-9c3c-ec92fae47034" providerId="ADAL" clId="{C014E380-CAC4-BC42-986E-DD38664AA4F6}" dt="2024-07-26T13:30:37.258" v="1729" actId="478"/>
          <ac:spMkLst>
            <pc:docMk/>
            <pc:sldMk cId="32207259" sldId="6432"/>
            <ac:spMk id="24" creationId="{5F1B59FA-1FD4-408F-A3CF-178AE993185B}"/>
          </ac:spMkLst>
        </pc:spChg>
        <pc:cxnChg chg="add mod">
          <ac:chgData name="Gregory Rakness" userId="e762933e-c412-4afc-9c3c-ec92fae47034" providerId="ADAL" clId="{C014E380-CAC4-BC42-986E-DD38664AA4F6}" dt="2024-07-26T13:31:04.028" v="1746" actId="692"/>
          <ac:cxnSpMkLst>
            <pc:docMk/>
            <pc:sldMk cId="32207259" sldId="6432"/>
            <ac:cxnSpMk id="12" creationId="{92B004DF-CB06-9271-CB83-884DE7AD0AEE}"/>
          </ac:cxnSpMkLst>
        </pc:cxnChg>
      </pc:sldChg>
      <pc:sldChg chg="del">
        <pc:chgData name="Gregory Rakness" userId="e762933e-c412-4afc-9c3c-ec92fae47034" providerId="ADAL" clId="{C014E380-CAC4-BC42-986E-DD38664AA4F6}" dt="2024-07-25T21:22:35.675" v="404" actId="2696"/>
        <pc:sldMkLst>
          <pc:docMk/>
          <pc:sldMk cId="3917521505" sldId="6433"/>
        </pc:sldMkLst>
      </pc:sldChg>
      <pc:sldChg chg="addSp modSp new mod">
        <pc:chgData name="Gregory Rakness" userId="e762933e-c412-4afc-9c3c-ec92fae47034" providerId="ADAL" clId="{C014E380-CAC4-BC42-986E-DD38664AA4F6}" dt="2024-07-26T13:37:34.570" v="2096" actId="20577"/>
        <pc:sldMkLst>
          <pc:docMk/>
          <pc:sldMk cId="4251483765" sldId="6434"/>
        </pc:sldMkLst>
        <pc:spChg chg="mod">
          <ac:chgData name="Gregory Rakness" userId="e762933e-c412-4afc-9c3c-ec92fae47034" providerId="ADAL" clId="{C014E380-CAC4-BC42-986E-DD38664AA4F6}" dt="2024-07-26T13:37:34.570" v="2096" actId="20577"/>
          <ac:spMkLst>
            <pc:docMk/>
            <pc:sldMk cId="4251483765" sldId="6434"/>
            <ac:spMk id="2" creationId="{5EC55F9C-2211-15A4-B8ED-299D527A4D6F}"/>
          </ac:spMkLst>
        </pc:spChg>
        <pc:spChg chg="mod">
          <ac:chgData name="Gregory Rakness" userId="e762933e-c412-4afc-9c3c-ec92fae47034" providerId="ADAL" clId="{C014E380-CAC4-BC42-986E-DD38664AA4F6}" dt="2024-07-26T13:37:28.204" v="2089" actId="20577"/>
          <ac:spMkLst>
            <pc:docMk/>
            <pc:sldMk cId="4251483765" sldId="6434"/>
            <ac:spMk id="3" creationId="{DF9A77B1-BC43-5053-8144-73F071DEC4A1}"/>
          </ac:spMkLst>
        </pc:spChg>
        <pc:spChg chg="add mod">
          <ac:chgData name="Gregory Rakness" userId="e762933e-c412-4afc-9c3c-ec92fae47034" providerId="ADAL" clId="{C014E380-CAC4-BC42-986E-DD38664AA4F6}" dt="2024-07-25T22:11:13.782" v="1216" actId="207"/>
          <ac:spMkLst>
            <pc:docMk/>
            <pc:sldMk cId="4251483765" sldId="6434"/>
            <ac:spMk id="8" creationId="{C93684B5-5500-53D0-DB36-2FFD42B2BFF1}"/>
          </ac:spMkLst>
        </pc:spChg>
        <pc:spChg chg="add mod">
          <ac:chgData name="Gregory Rakness" userId="e762933e-c412-4afc-9c3c-ec92fae47034" providerId="ADAL" clId="{C014E380-CAC4-BC42-986E-DD38664AA4F6}" dt="2024-07-25T22:11:26.429" v="1227" actId="1076"/>
          <ac:spMkLst>
            <pc:docMk/>
            <pc:sldMk cId="4251483765" sldId="6434"/>
            <ac:spMk id="9" creationId="{03620AB9-4573-5CBE-D201-EA4776EC8268}"/>
          </ac:spMkLst>
        </pc:spChg>
        <pc:spChg chg="add mod">
          <ac:chgData name="Gregory Rakness" userId="e762933e-c412-4afc-9c3c-ec92fae47034" providerId="ADAL" clId="{C014E380-CAC4-BC42-986E-DD38664AA4F6}" dt="2024-07-25T22:11:34.369" v="1234" actId="20577"/>
          <ac:spMkLst>
            <pc:docMk/>
            <pc:sldMk cId="4251483765" sldId="6434"/>
            <ac:spMk id="10" creationId="{C709D214-8569-88DB-54AB-B8D9D975AA9A}"/>
          </ac:spMkLst>
        </pc:spChg>
        <pc:picChg chg="add mod modCrop">
          <ac:chgData name="Gregory Rakness" userId="e762933e-c412-4afc-9c3c-ec92fae47034" providerId="ADAL" clId="{C014E380-CAC4-BC42-986E-DD38664AA4F6}" dt="2024-07-25T21:54:26.572" v="755" actId="1076"/>
          <ac:picMkLst>
            <pc:docMk/>
            <pc:sldMk cId="4251483765" sldId="6434"/>
            <ac:picMk id="6" creationId="{F794375C-D957-7F3F-93DA-6F60A86F1574}"/>
          </ac:picMkLst>
        </pc:picChg>
        <pc:picChg chg="add mod modCrop">
          <ac:chgData name="Gregory Rakness" userId="e762933e-c412-4afc-9c3c-ec92fae47034" providerId="ADAL" clId="{C014E380-CAC4-BC42-986E-DD38664AA4F6}" dt="2024-07-25T21:54:24.553" v="754" actId="1076"/>
          <ac:picMkLst>
            <pc:docMk/>
            <pc:sldMk cId="4251483765" sldId="6434"/>
            <ac:picMk id="7" creationId="{66BAFE38-0883-3503-F178-D8CE15D44C13}"/>
          </ac:picMkLst>
        </pc:picChg>
      </pc:sldChg>
      <pc:sldChg chg="addSp delSp modSp new del mod ord">
        <pc:chgData name="Gregory Rakness" userId="e762933e-c412-4afc-9c3c-ec92fae47034" providerId="ADAL" clId="{C014E380-CAC4-BC42-986E-DD38664AA4F6}" dt="2024-07-25T22:10:17.668" v="1188" actId="2696"/>
        <pc:sldMkLst>
          <pc:docMk/>
          <pc:sldMk cId="2414756468" sldId="6435"/>
        </pc:sldMkLst>
        <pc:spChg chg="mod">
          <ac:chgData name="Gregory Rakness" userId="e762933e-c412-4afc-9c3c-ec92fae47034" providerId="ADAL" clId="{C014E380-CAC4-BC42-986E-DD38664AA4F6}" dt="2024-07-25T21:54:39.596" v="757" actId="21"/>
          <ac:spMkLst>
            <pc:docMk/>
            <pc:sldMk cId="2414756468" sldId="6435"/>
            <ac:spMk id="2" creationId="{CCE260DD-68FA-4468-0E1C-F751437757F9}"/>
          </ac:spMkLst>
        </pc:spChg>
        <pc:picChg chg="add del mod">
          <ac:chgData name="Gregory Rakness" userId="e762933e-c412-4afc-9c3c-ec92fae47034" providerId="ADAL" clId="{C014E380-CAC4-BC42-986E-DD38664AA4F6}" dt="2024-07-25T21:53:59.884" v="746" actId="21"/>
          <ac:picMkLst>
            <pc:docMk/>
            <pc:sldMk cId="2414756468" sldId="6435"/>
            <ac:picMk id="7" creationId="{285B6A8F-4121-3ECC-37ED-2B95BA55465B}"/>
          </ac:picMkLst>
        </pc:picChg>
      </pc:sldChg>
      <pc:sldChg chg="modSp new del mod">
        <pc:chgData name="Gregory Rakness" userId="e762933e-c412-4afc-9c3c-ec92fae47034" providerId="ADAL" clId="{C014E380-CAC4-BC42-986E-DD38664AA4F6}" dt="2024-07-25T22:10:19.533" v="1190" actId="2696"/>
        <pc:sldMkLst>
          <pc:docMk/>
          <pc:sldMk cId="3988794551" sldId="6436"/>
        </pc:sldMkLst>
        <pc:spChg chg="mod">
          <ac:chgData name="Gregory Rakness" userId="e762933e-c412-4afc-9c3c-ec92fae47034" providerId="ADAL" clId="{C014E380-CAC4-BC42-986E-DD38664AA4F6}" dt="2024-07-25T21:20:27.186" v="355" actId="21"/>
          <ac:spMkLst>
            <pc:docMk/>
            <pc:sldMk cId="3988794551" sldId="6436"/>
            <ac:spMk id="2" creationId="{4EFEA529-218E-AE11-057B-DD735891CBF4}"/>
          </ac:spMkLst>
        </pc:spChg>
      </pc:sldChg>
      <pc:sldChg chg="addSp modSp new mod ord">
        <pc:chgData name="Gregory Rakness" userId="e762933e-c412-4afc-9c3c-ec92fae47034" providerId="ADAL" clId="{C014E380-CAC4-BC42-986E-DD38664AA4F6}" dt="2024-07-26T13:36:57.716" v="2057" actId="20577"/>
        <pc:sldMkLst>
          <pc:docMk/>
          <pc:sldMk cId="4158115766" sldId="6437"/>
        </pc:sldMkLst>
        <pc:spChg chg="mod">
          <ac:chgData name="Gregory Rakness" userId="e762933e-c412-4afc-9c3c-ec92fae47034" providerId="ADAL" clId="{C014E380-CAC4-BC42-986E-DD38664AA4F6}" dt="2024-07-26T13:36:57.716" v="2057" actId="20577"/>
          <ac:spMkLst>
            <pc:docMk/>
            <pc:sldMk cId="4158115766" sldId="6437"/>
            <ac:spMk id="2" creationId="{0ED577CE-A234-953F-F116-D4AE59ECEE8C}"/>
          </ac:spMkLst>
        </pc:spChg>
        <pc:picChg chg="add mod">
          <ac:chgData name="Gregory Rakness" userId="e762933e-c412-4afc-9c3c-ec92fae47034" providerId="ADAL" clId="{C014E380-CAC4-BC42-986E-DD38664AA4F6}" dt="2024-07-25T21:23:15.245" v="428" actId="1076"/>
          <ac:picMkLst>
            <pc:docMk/>
            <pc:sldMk cId="4158115766" sldId="6437"/>
            <ac:picMk id="7" creationId="{DC8BD38F-88C3-3C92-9E12-4622724E56A0}"/>
          </ac:picMkLst>
        </pc:picChg>
      </pc:sldChg>
      <pc:sldChg chg="addSp delSp modSp new del mod">
        <pc:chgData name="Gregory Rakness" userId="e762933e-c412-4afc-9c3c-ec92fae47034" providerId="ADAL" clId="{C014E380-CAC4-BC42-986E-DD38664AA4F6}" dt="2024-07-25T22:10:18.248" v="1189" actId="2696"/>
        <pc:sldMkLst>
          <pc:docMk/>
          <pc:sldMk cId="1201716642" sldId="6438"/>
        </pc:sldMkLst>
        <pc:spChg chg="mod">
          <ac:chgData name="Gregory Rakness" userId="e762933e-c412-4afc-9c3c-ec92fae47034" providerId="ADAL" clId="{C014E380-CAC4-BC42-986E-DD38664AA4F6}" dt="2024-07-25T21:16:02.284" v="317" actId="20577"/>
          <ac:spMkLst>
            <pc:docMk/>
            <pc:sldMk cId="1201716642" sldId="6438"/>
            <ac:spMk id="2" creationId="{399C6B33-6D18-4B96-C459-75866BADBF63}"/>
          </ac:spMkLst>
        </pc:spChg>
        <pc:picChg chg="add del mod">
          <ac:chgData name="Gregory Rakness" userId="e762933e-c412-4afc-9c3c-ec92fae47034" providerId="ADAL" clId="{C014E380-CAC4-BC42-986E-DD38664AA4F6}" dt="2024-07-25T21:20:37.858" v="359" actId="21"/>
          <ac:picMkLst>
            <pc:docMk/>
            <pc:sldMk cId="1201716642" sldId="6438"/>
            <ac:picMk id="7" creationId="{2DF69F72-6CE6-80A2-D784-A621D0FD3018}"/>
          </ac:picMkLst>
        </pc:picChg>
      </pc:sldChg>
      <pc:sldChg chg="addSp delSp modSp new mod ord">
        <pc:chgData name="Gregory Rakness" userId="e762933e-c412-4afc-9c3c-ec92fae47034" providerId="ADAL" clId="{C014E380-CAC4-BC42-986E-DD38664AA4F6}" dt="2024-07-25T22:09:57.725" v="1187" actId="5793"/>
        <pc:sldMkLst>
          <pc:docMk/>
          <pc:sldMk cId="2317749243" sldId="6439"/>
        </pc:sldMkLst>
        <pc:spChg chg="mod">
          <ac:chgData name="Gregory Rakness" userId="e762933e-c412-4afc-9c3c-ec92fae47034" providerId="ADAL" clId="{C014E380-CAC4-BC42-986E-DD38664AA4F6}" dt="2024-07-25T21:18:16.862" v="324" actId="20577"/>
          <ac:spMkLst>
            <pc:docMk/>
            <pc:sldMk cId="2317749243" sldId="6439"/>
            <ac:spMk id="2" creationId="{0B5D74F2-E6AA-A0CD-35F3-E73C43977C38}"/>
          </ac:spMkLst>
        </pc:spChg>
        <pc:spChg chg="mod">
          <ac:chgData name="Gregory Rakness" userId="e762933e-c412-4afc-9c3c-ec92fae47034" providerId="ADAL" clId="{C014E380-CAC4-BC42-986E-DD38664AA4F6}" dt="2024-07-25T22:09:57.725" v="1187" actId="5793"/>
          <ac:spMkLst>
            <pc:docMk/>
            <pc:sldMk cId="2317749243" sldId="6439"/>
            <ac:spMk id="3" creationId="{D8FDA296-D47C-B902-6F0A-C962B86485CF}"/>
          </ac:spMkLst>
        </pc:spChg>
        <pc:spChg chg="add mod">
          <ac:chgData name="Gregory Rakness" userId="e762933e-c412-4afc-9c3c-ec92fae47034" providerId="ADAL" clId="{C014E380-CAC4-BC42-986E-DD38664AA4F6}" dt="2024-07-25T22:07:28.797" v="1091" actId="1076"/>
          <ac:spMkLst>
            <pc:docMk/>
            <pc:sldMk cId="2317749243" sldId="6439"/>
            <ac:spMk id="12" creationId="{4F30DE6F-EB8C-A89F-E10E-DF4359BC64BF}"/>
          </ac:spMkLst>
        </pc:spChg>
        <pc:spChg chg="add mod">
          <ac:chgData name="Gregory Rakness" userId="e762933e-c412-4afc-9c3c-ec92fae47034" providerId="ADAL" clId="{C014E380-CAC4-BC42-986E-DD38664AA4F6}" dt="2024-07-25T22:05:21.932" v="1007" actId="1076"/>
          <ac:spMkLst>
            <pc:docMk/>
            <pc:sldMk cId="2317749243" sldId="6439"/>
            <ac:spMk id="13" creationId="{E64D381D-879E-0E65-08C3-0AEF82711B76}"/>
          </ac:spMkLst>
        </pc:spChg>
        <pc:spChg chg="add mod">
          <ac:chgData name="Gregory Rakness" userId="e762933e-c412-4afc-9c3c-ec92fae47034" providerId="ADAL" clId="{C014E380-CAC4-BC42-986E-DD38664AA4F6}" dt="2024-07-25T22:09:54.379" v="1183" actId="20577"/>
          <ac:spMkLst>
            <pc:docMk/>
            <pc:sldMk cId="2317749243" sldId="6439"/>
            <ac:spMk id="14" creationId="{C8F93DE7-6FC6-6FAA-6395-24BAB5134902}"/>
          </ac:spMkLst>
        </pc:spChg>
        <pc:spChg chg="add mod">
          <ac:chgData name="Gregory Rakness" userId="e762933e-c412-4afc-9c3c-ec92fae47034" providerId="ADAL" clId="{C014E380-CAC4-BC42-986E-DD38664AA4F6}" dt="2024-07-25T22:05:38.510" v="1027" actId="1035"/>
          <ac:spMkLst>
            <pc:docMk/>
            <pc:sldMk cId="2317749243" sldId="6439"/>
            <ac:spMk id="15" creationId="{588EFDB1-6E22-DE2E-1165-A2EB3B9A2338}"/>
          </ac:spMkLst>
        </pc:spChg>
        <pc:spChg chg="add mod">
          <ac:chgData name="Gregory Rakness" userId="e762933e-c412-4afc-9c3c-ec92fae47034" providerId="ADAL" clId="{C014E380-CAC4-BC42-986E-DD38664AA4F6}" dt="2024-07-25T22:07:12.239" v="1087" actId="692"/>
          <ac:spMkLst>
            <pc:docMk/>
            <pc:sldMk cId="2317749243" sldId="6439"/>
            <ac:spMk id="18" creationId="{5375B9D3-F90B-A5A1-703B-68C71E860CD8}"/>
          </ac:spMkLst>
        </pc:spChg>
        <pc:picChg chg="add mod">
          <ac:chgData name="Gregory Rakness" userId="e762933e-c412-4afc-9c3c-ec92fae47034" providerId="ADAL" clId="{C014E380-CAC4-BC42-986E-DD38664AA4F6}" dt="2024-07-25T22:06:38.065" v="1081" actId="14100"/>
          <ac:picMkLst>
            <pc:docMk/>
            <pc:sldMk cId="2317749243" sldId="6439"/>
            <ac:picMk id="7" creationId="{35897B9E-1E9C-F0EF-CF1E-2320804B23CF}"/>
          </ac:picMkLst>
        </pc:picChg>
        <pc:picChg chg="add mod">
          <ac:chgData name="Gregory Rakness" userId="e762933e-c412-4afc-9c3c-ec92fae47034" providerId="ADAL" clId="{C014E380-CAC4-BC42-986E-DD38664AA4F6}" dt="2024-07-25T22:06:10.919" v="1075" actId="1076"/>
          <ac:picMkLst>
            <pc:docMk/>
            <pc:sldMk cId="2317749243" sldId="6439"/>
            <ac:picMk id="11" creationId="{378D135E-A2B7-DE02-96E0-319251597851}"/>
          </ac:picMkLst>
        </pc:picChg>
        <pc:picChg chg="add mod modCrop">
          <ac:chgData name="Gregory Rakness" userId="e762933e-c412-4afc-9c3c-ec92fae47034" providerId="ADAL" clId="{C014E380-CAC4-BC42-986E-DD38664AA4F6}" dt="2024-07-25T22:06:44.778" v="1082" actId="1076"/>
          <ac:picMkLst>
            <pc:docMk/>
            <pc:sldMk cId="2317749243" sldId="6439"/>
            <ac:picMk id="17" creationId="{2D6CFAD1-21A8-6B06-8A17-54EF5893D0D7}"/>
          </ac:picMkLst>
        </pc:picChg>
        <pc:cxnChg chg="add del">
          <ac:chgData name="Gregory Rakness" userId="e762933e-c412-4afc-9c3c-ec92fae47034" providerId="ADAL" clId="{C014E380-CAC4-BC42-986E-DD38664AA4F6}" dt="2024-07-25T21:48:40.563" v="490" actId="478"/>
          <ac:cxnSpMkLst>
            <pc:docMk/>
            <pc:sldMk cId="2317749243" sldId="6439"/>
            <ac:cxnSpMk id="9" creationId="{051865ED-5217-18B7-430F-FA427683EF44}"/>
          </ac:cxnSpMkLst>
        </pc:cxnChg>
        <pc:cxnChg chg="add mod">
          <ac:chgData name="Gregory Rakness" userId="e762933e-c412-4afc-9c3c-ec92fae47034" providerId="ADAL" clId="{C014E380-CAC4-BC42-986E-DD38664AA4F6}" dt="2024-07-25T22:09:36.781" v="1159" actId="14100"/>
          <ac:cxnSpMkLst>
            <pc:docMk/>
            <pc:sldMk cId="2317749243" sldId="6439"/>
            <ac:cxnSpMk id="20" creationId="{7698CBF2-36FA-AD95-1E17-AD791BD07E4E}"/>
          </ac:cxnSpMkLst>
        </pc:cxnChg>
        <pc:cxnChg chg="add del">
          <ac:chgData name="Gregory Rakness" userId="e762933e-c412-4afc-9c3c-ec92fae47034" providerId="ADAL" clId="{C014E380-CAC4-BC42-986E-DD38664AA4F6}" dt="2024-07-25T22:08:56.160" v="1145" actId="478"/>
          <ac:cxnSpMkLst>
            <pc:docMk/>
            <pc:sldMk cId="2317749243" sldId="6439"/>
            <ac:cxnSpMk id="22" creationId="{B3EE48F4-5EFB-B020-8E99-A6CED010D0CA}"/>
          </ac:cxnSpMkLst>
        </pc:cxnChg>
      </pc:sldChg>
      <pc:sldChg chg="addSp delSp modSp add del mod">
        <pc:chgData name="Gregory Rakness" userId="e762933e-c412-4afc-9c3c-ec92fae47034" providerId="ADAL" clId="{C014E380-CAC4-BC42-986E-DD38664AA4F6}" dt="2024-07-26T13:28:47.493" v="1712" actId="2696"/>
        <pc:sldMkLst>
          <pc:docMk/>
          <pc:sldMk cId="995501887" sldId="6440"/>
        </pc:sldMkLst>
        <pc:spChg chg="mod">
          <ac:chgData name="Gregory Rakness" userId="e762933e-c412-4afc-9c3c-ec92fae47034" providerId="ADAL" clId="{C014E380-CAC4-BC42-986E-DD38664AA4F6}" dt="2024-07-25T22:03:48.019" v="992" actId="20577"/>
          <ac:spMkLst>
            <pc:docMk/>
            <pc:sldMk cId="995501887" sldId="6440"/>
            <ac:spMk id="3" creationId="{5AB8BE55-6F9C-BFE9-D721-0F210D3C3109}"/>
          </ac:spMkLst>
        </pc:spChg>
        <pc:spChg chg="add mod">
          <ac:chgData name="Gregory Rakness" userId="e762933e-c412-4afc-9c3c-ec92fae47034" providerId="ADAL" clId="{C014E380-CAC4-BC42-986E-DD38664AA4F6}" dt="2024-07-25T22:04:00.013" v="996" actId="20577"/>
          <ac:spMkLst>
            <pc:docMk/>
            <pc:sldMk cId="995501887" sldId="6440"/>
            <ac:spMk id="7" creationId="{6D140169-016C-65BA-5599-4CB635FEE1A6}"/>
          </ac:spMkLst>
        </pc:spChg>
        <pc:spChg chg="del">
          <ac:chgData name="Gregory Rakness" userId="e762933e-c412-4afc-9c3c-ec92fae47034" providerId="ADAL" clId="{C014E380-CAC4-BC42-986E-DD38664AA4F6}" dt="2024-07-25T22:02:07.976" v="850" actId="478"/>
          <ac:spMkLst>
            <pc:docMk/>
            <pc:sldMk cId="995501887" sldId="6440"/>
            <ac:spMk id="8" creationId="{F4050B7E-1B9C-8799-3783-85D7BC2E6089}"/>
          </ac:spMkLst>
        </pc:spChg>
        <pc:spChg chg="add mod">
          <ac:chgData name="Gregory Rakness" userId="e762933e-c412-4afc-9c3c-ec92fae47034" providerId="ADAL" clId="{C014E380-CAC4-BC42-986E-DD38664AA4F6}" dt="2024-07-25T22:04:09.007" v="1000" actId="20577"/>
          <ac:spMkLst>
            <pc:docMk/>
            <pc:sldMk cId="995501887" sldId="6440"/>
            <ac:spMk id="9" creationId="{7B2E631E-A44A-94DE-6C07-739D2A8FAE67}"/>
          </ac:spMkLst>
        </pc:spChg>
        <pc:picChg chg="del mod">
          <ac:chgData name="Gregory Rakness" userId="e762933e-c412-4afc-9c3c-ec92fae47034" providerId="ADAL" clId="{C014E380-CAC4-BC42-986E-DD38664AA4F6}" dt="2024-07-26T13:20:48.882" v="1274" actId="21"/>
          <ac:picMkLst>
            <pc:docMk/>
            <pc:sldMk cId="995501887" sldId="6440"/>
            <ac:picMk id="6" creationId="{2AE9CB2A-4332-73F2-DCCC-FBACE6554026}"/>
          </ac:picMkLst>
        </pc:picChg>
        <pc:picChg chg="del">
          <ac:chgData name="Gregory Rakness" userId="e762933e-c412-4afc-9c3c-ec92fae47034" providerId="ADAL" clId="{C014E380-CAC4-BC42-986E-DD38664AA4F6}" dt="2024-07-25T22:02:09.811" v="851" actId="478"/>
          <ac:picMkLst>
            <pc:docMk/>
            <pc:sldMk cId="995501887" sldId="6440"/>
            <ac:picMk id="14" creationId="{70D92182-13E4-AAC2-1C17-CAFE49CA1D3F}"/>
          </ac:picMkLst>
        </pc:picChg>
      </pc:sldChg>
    </pc:docChg>
  </pc:docChgLst>
  <pc:docChgLst>
    <pc:chgData name="Gregory Rakness" userId="e762933e-c412-4afc-9c3c-ec92fae47034" providerId="ADAL" clId="{A095CAC7-F4DC-1C48-BDA5-3B61638158F1}"/>
    <pc:docChg chg="custSel addSld delSld modSld">
      <pc:chgData name="Gregory Rakness" userId="e762933e-c412-4afc-9c3c-ec92fae47034" providerId="ADAL" clId="{A095CAC7-F4DC-1C48-BDA5-3B61638158F1}" dt="2024-08-02T13:39:31.864" v="1463" actId="20577"/>
      <pc:docMkLst>
        <pc:docMk/>
      </pc:docMkLst>
      <pc:sldChg chg="del">
        <pc:chgData name="Gregory Rakness" userId="e762933e-c412-4afc-9c3c-ec92fae47034" providerId="ADAL" clId="{A095CAC7-F4DC-1C48-BDA5-3B61638158F1}" dt="2024-08-01T19:04:43.598" v="12" actId="2696"/>
        <pc:sldMkLst>
          <pc:docMk/>
          <pc:sldMk cId="249962105" sldId="581"/>
        </pc:sldMkLst>
      </pc:sldChg>
      <pc:sldChg chg="modSp mod">
        <pc:chgData name="Gregory Rakness" userId="e762933e-c412-4afc-9c3c-ec92fae47034" providerId="ADAL" clId="{A095CAC7-F4DC-1C48-BDA5-3B61638158F1}" dt="2024-08-02T13:36:18.003" v="124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A095CAC7-F4DC-1C48-BDA5-3B61638158F1}" dt="2024-08-01T19:04:33.153" v="10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A095CAC7-F4DC-1C48-BDA5-3B61638158F1}" dt="2024-08-02T13:36:18.003" v="124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A095CAC7-F4DC-1C48-BDA5-3B61638158F1}" dt="2024-08-01T19:04:44.531" v="14" actId="2696"/>
        <pc:sldMkLst>
          <pc:docMk/>
          <pc:sldMk cId="4084375298" sldId="6146"/>
        </pc:sldMkLst>
      </pc:sldChg>
      <pc:sldChg chg="del">
        <pc:chgData name="Gregory Rakness" userId="e762933e-c412-4afc-9c3c-ec92fae47034" providerId="ADAL" clId="{A095CAC7-F4DC-1C48-BDA5-3B61638158F1}" dt="2024-08-01T19:04:44.013" v="13" actId="2696"/>
        <pc:sldMkLst>
          <pc:docMk/>
          <pc:sldMk cId="32207259" sldId="6432"/>
        </pc:sldMkLst>
      </pc:sldChg>
      <pc:sldChg chg="del">
        <pc:chgData name="Gregory Rakness" userId="e762933e-c412-4afc-9c3c-ec92fae47034" providerId="ADAL" clId="{A095CAC7-F4DC-1C48-BDA5-3B61638158F1}" dt="2024-08-01T19:04:45.827" v="17" actId="2696"/>
        <pc:sldMkLst>
          <pc:docMk/>
          <pc:sldMk cId="4251483765" sldId="6434"/>
        </pc:sldMkLst>
      </pc:sldChg>
      <pc:sldChg chg="del">
        <pc:chgData name="Gregory Rakness" userId="e762933e-c412-4afc-9c3c-ec92fae47034" providerId="ADAL" clId="{A095CAC7-F4DC-1C48-BDA5-3B61638158F1}" dt="2024-08-01T19:04:44.934" v="15" actId="2696"/>
        <pc:sldMkLst>
          <pc:docMk/>
          <pc:sldMk cId="4158115766" sldId="6437"/>
        </pc:sldMkLst>
      </pc:sldChg>
      <pc:sldChg chg="del">
        <pc:chgData name="Gregory Rakness" userId="e762933e-c412-4afc-9c3c-ec92fae47034" providerId="ADAL" clId="{A095CAC7-F4DC-1C48-BDA5-3B61638158F1}" dt="2024-08-01T19:04:45.341" v="16" actId="2696"/>
        <pc:sldMkLst>
          <pc:docMk/>
          <pc:sldMk cId="2317749243" sldId="6439"/>
        </pc:sldMkLst>
      </pc:sldChg>
      <pc:sldChg chg="modSp new mod">
        <pc:chgData name="Gregory Rakness" userId="e762933e-c412-4afc-9c3c-ec92fae47034" providerId="ADAL" clId="{A095CAC7-F4DC-1C48-BDA5-3B61638158F1}" dt="2024-08-02T13:36:37.517" v="1267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A095CAC7-F4DC-1C48-BDA5-3B61638158F1}" dt="2024-08-01T20:16:28.056" v="1235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6:37.517" v="1267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modSp add mod">
        <pc:chgData name="Gregory Rakness" userId="e762933e-c412-4afc-9c3c-ec92fae47034" providerId="ADAL" clId="{A095CAC7-F4DC-1C48-BDA5-3B61638158F1}" dt="2024-08-02T13:39:31.864" v="1463" actId="20577"/>
        <pc:sldMkLst>
          <pc:docMk/>
          <pc:sldMk cId="3071415418" sldId="6441"/>
        </pc:sldMkLst>
        <pc:spChg chg="mod">
          <ac:chgData name="Gregory Rakness" userId="e762933e-c412-4afc-9c3c-ec92fae47034" providerId="ADAL" clId="{A095CAC7-F4DC-1C48-BDA5-3B61638158F1}" dt="2024-08-02T13:39:10.556" v="1446" actId="20577"/>
          <ac:spMkLst>
            <pc:docMk/>
            <pc:sldMk cId="3071415418" sldId="6441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9:31.864" v="1463" actId="20577"/>
          <ac:spMkLst>
            <pc:docMk/>
            <pc:sldMk cId="3071415418" sldId="6441"/>
            <ac:spMk id="3" creationId="{79CF778A-646F-85D8-3445-B87275D45FE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54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22-Dec-2022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4FF3-8DB7-4100-87D3-F2EE5BDF4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313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22-Dec-2022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8CD09-BBAB-4164-9DAD-A7C638E2E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62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22-Dec-2022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6428-9A87-482B-AA1A-0EB7322FE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3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22-Dec-2022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4051-23D7-443D-88FD-82BD49E3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839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04-Oct-2024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22-Dec-2022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BE2EC517-0E79-4ADC-91D4-D94C9F939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9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6459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04-Oct-2024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https://indico.fnal.gov/event/66459/</a:t>
            </a:r>
            <a:r>
              <a:rPr lang="en-US" dirty="0"/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471977-7E45-8D3C-551B-CD3448864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32" y="993066"/>
            <a:ext cx="4547795" cy="34283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Backup power</a:t>
            </a:r>
          </a:p>
          <a:p>
            <a:pPr lvl="1"/>
            <a:r>
              <a:rPr lang="en-US" dirty="0"/>
              <a:t>Req submitted to replace MC1 Automatic Transfer Switch </a:t>
            </a:r>
          </a:p>
          <a:p>
            <a:pPr lvl="2"/>
            <a:r>
              <a:rPr lang="en-US" dirty="0"/>
              <a:t>Context:  ATS switches between primary power and backup power…</a:t>
            </a:r>
          </a:p>
          <a:p>
            <a:pPr lvl="1"/>
            <a:r>
              <a:rPr lang="en-US" dirty="0"/>
              <a:t>Working with ISD to investigate ATS/generator at MC2 (Mu2e)</a:t>
            </a:r>
          </a:p>
          <a:p>
            <a:pPr lvl="2"/>
            <a:r>
              <a:rPr lang="en-US" dirty="0"/>
              <a:t>Context:  some loads did not receive power during last power outage…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78DB3-7C06-A79B-E046-9772ECE6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issues at Mu2e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636C3-37F1-A916-BC67-591BDA0EC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E4B41-4C6A-7199-A54A-0334A06A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 descr="A close-up of a warning sign&#10;&#10;Description automatically generated">
            <a:extLst>
              <a:ext uri="{FF2B5EF4-FFF2-40B4-BE49-F238E27FC236}">
                <a16:creationId xmlns:a16="http://schemas.microsoft.com/office/drawing/2014/main" id="{9BE422B7-CA96-2DEC-31DB-772DCE06E1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514"/>
          <a:stretch/>
        </p:blipFill>
        <p:spPr>
          <a:xfrm>
            <a:off x="4862456" y="833721"/>
            <a:ext cx="3794523" cy="3566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D22305-A869-9CB2-1022-741F0BE1159C}"/>
              </a:ext>
            </a:extLst>
          </p:cNvPr>
          <p:cNvSpPr txBox="1"/>
          <p:nvPr/>
        </p:nvSpPr>
        <p:spPr>
          <a:xfrm>
            <a:off x="228599" y="4664444"/>
            <a:ext cx="8323729" cy="1443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Boxelder bugs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We have started to see Boxelder bugs on the exterior of Lab 3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Context:  Lab 3 is where the tracker is being fabricated, and boxelder bugs poke holes in the tracker straws…</a:t>
            </a:r>
          </a:p>
        </p:txBody>
      </p:sp>
    </p:spTree>
    <p:extLst>
      <p:ext uri="{BB962C8B-B14F-4D97-AF65-F5344CB8AC3E}">
        <p14:creationId xmlns:p14="http://schemas.microsoft.com/office/powerpoint/2010/main" val="118270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D794-B88A-0C12-01F4-FE959B5D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Extinction Monitor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631EF-8C10-59DF-862A-F75E2A1F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Jim Morgan | Muon Campus Status                                    9/27/2024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2DCC-1D50-2B77-98DD-050AAAFE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74FF3-8DB7-4100-87D3-F2EE5BDF41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itchFamily="124" charset="0"/>
                <a:ea typeface="MS PGothic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itchFamily="12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2138A-7B74-2493-629C-E2F81E923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9" y="883049"/>
            <a:ext cx="8928553" cy="5084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08B0C3-3D77-2921-4A53-98D23EE17183}"/>
              </a:ext>
            </a:extLst>
          </p:cNvPr>
          <p:cNvSpPr txBox="1"/>
          <p:nvPr/>
        </p:nvSpPr>
        <p:spPr>
          <a:xfrm>
            <a:off x="1186390" y="2636114"/>
            <a:ext cx="1483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Upstream Collimator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87D81-F08E-2C21-0B46-A030C1DDA7CA}"/>
              </a:ext>
            </a:extLst>
          </p:cNvPr>
          <p:cNvSpPr txBox="1"/>
          <p:nvPr/>
        </p:nvSpPr>
        <p:spPr>
          <a:xfrm>
            <a:off x="5419177" y="1706966"/>
            <a:ext cx="167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Downstream Collimator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E2635-06CB-4420-8270-FEC377584F24}"/>
              </a:ext>
            </a:extLst>
          </p:cNvPr>
          <p:cNvSpPr txBox="1"/>
          <p:nvPr/>
        </p:nvSpPr>
        <p:spPr>
          <a:xfrm>
            <a:off x="6322807" y="4682567"/>
            <a:ext cx="2592593" cy="156966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Extinction Monitor Filter needs to point at the Production Target</a:t>
            </a:r>
          </a:p>
        </p:txBody>
      </p:sp>
    </p:spTree>
    <p:extLst>
      <p:ext uri="{BB962C8B-B14F-4D97-AF65-F5344CB8AC3E}">
        <p14:creationId xmlns:p14="http://schemas.microsoft.com/office/powerpoint/2010/main" val="313220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mu2edis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37332" r="8605" b="49337"/>
          <a:stretch/>
        </p:blipFill>
        <p:spPr>
          <a:xfrm>
            <a:off x="262126" y="4033577"/>
            <a:ext cx="8708476" cy="1893147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 rot="1108014">
            <a:off x="1180250" y="4701835"/>
            <a:ext cx="255522" cy="233811"/>
            <a:chOff x="965372" y="3866032"/>
            <a:chExt cx="255522" cy="233811"/>
          </a:xfrm>
        </p:grpSpPr>
        <p:sp>
          <p:nvSpPr>
            <p:cNvPr id="89" name="Arc 88"/>
            <p:cNvSpPr/>
            <p:nvPr/>
          </p:nvSpPr>
          <p:spPr>
            <a:xfrm rot="9954521">
              <a:off x="1031837" y="3938014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Arc 89"/>
            <p:cNvSpPr/>
            <p:nvPr/>
          </p:nvSpPr>
          <p:spPr>
            <a:xfrm rot="20042317">
              <a:off x="1033665" y="3948226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Arc 90"/>
            <p:cNvSpPr/>
            <p:nvPr/>
          </p:nvSpPr>
          <p:spPr>
            <a:xfrm rot="20042317">
              <a:off x="965372" y="3973662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Arc 91"/>
            <p:cNvSpPr/>
            <p:nvPr/>
          </p:nvSpPr>
          <p:spPr>
            <a:xfrm rot="9954521">
              <a:off x="1101474" y="3912798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Arc 92"/>
            <p:cNvSpPr/>
            <p:nvPr/>
          </p:nvSpPr>
          <p:spPr>
            <a:xfrm rot="20042317">
              <a:off x="1101013" y="3903119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9954521">
              <a:off x="1166532" y="3866032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 rot="1108014">
            <a:off x="1407219" y="4666497"/>
            <a:ext cx="255522" cy="233811"/>
            <a:chOff x="965372" y="3866032"/>
            <a:chExt cx="255522" cy="233811"/>
          </a:xfrm>
        </p:grpSpPr>
        <p:sp>
          <p:nvSpPr>
            <p:cNvPr id="96" name="Arc 95"/>
            <p:cNvSpPr/>
            <p:nvPr/>
          </p:nvSpPr>
          <p:spPr>
            <a:xfrm rot="9954521">
              <a:off x="1031837" y="3938014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Arc 96"/>
            <p:cNvSpPr/>
            <p:nvPr/>
          </p:nvSpPr>
          <p:spPr>
            <a:xfrm rot="20042317">
              <a:off x="1033665" y="3948226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Arc 97"/>
            <p:cNvSpPr/>
            <p:nvPr/>
          </p:nvSpPr>
          <p:spPr>
            <a:xfrm rot="20042317">
              <a:off x="965372" y="3973662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Arc 98"/>
            <p:cNvSpPr/>
            <p:nvPr/>
          </p:nvSpPr>
          <p:spPr>
            <a:xfrm rot="9954521">
              <a:off x="1101474" y="3912798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Arc 99"/>
            <p:cNvSpPr/>
            <p:nvPr/>
          </p:nvSpPr>
          <p:spPr>
            <a:xfrm rot="20042317">
              <a:off x="1101013" y="3903119"/>
              <a:ext cx="119881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Arc 100"/>
            <p:cNvSpPr/>
            <p:nvPr/>
          </p:nvSpPr>
          <p:spPr>
            <a:xfrm rot="9954521">
              <a:off x="1166532" y="3866032"/>
              <a:ext cx="45719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2" name="Arc 101"/>
          <p:cNvSpPr/>
          <p:nvPr/>
        </p:nvSpPr>
        <p:spPr>
          <a:xfrm rot="11062535">
            <a:off x="1691325" y="4689763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Arc 102"/>
          <p:cNvSpPr/>
          <p:nvPr/>
        </p:nvSpPr>
        <p:spPr>
          <a:xfrm rot="21150331">
            <a:off x="1689705" y="4712065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Arc 103"/>
          <p:cNvSpPr/>
          <p:nvPr/>
        </p:nvSpPr>
        <p:spPr>
          <a:xfrm rot="21150331">
            <a:off x="1616872" y="471455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Arc 104"/>
          <p:cNvSpPr/>
          <p:nvPr/>
        </p:nvSpPr>
        <p:spPr>
          <a:xfrm rot="11062535">
            <a:off x="1765364" y="4687904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Arc 105"/>
          <p:cNvSpPr/>
          <p:nvPr/>
        </p:nvSpPr>
        <p:spPr>
          <a:xfrm rot="21150331">
            <a:off x="1767873" y="469061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Arc 106"/>
          <p:cNvSpPr/>
          <p:nvPr/>
        </p:nvSpPr>
        <p:spPr>
          <a:xfrm rot="11062535">
            <a:off x="1691325" y="4692938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Arc 107"/>
          <p:cNvSpPr/>
          <p:nvPr/>
        </p:nvSpPr>
        <p:spPr>
          <a:xfrm rot="21150331">
            <a:off x="1689705" y="4715240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Arc 108"/>
          <p:cNvSpPr/>
          <p:nvPr/>
        </p:nvSpPr>
        <p:spPr>
          <a:xfrm rot="21150331">
            <a:off x="1616872" y="471773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Arc 109"/>
          <p:cNvSpPr/>
          <p:nvPr/>
        </p:nvSpPr>
        <p:spPr>
          <a:xfrm rot="11062535">
            <a:off x="1765364" y="4691079"/>
            <a:ext cx="45719" cy="137485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Arc 110"/>
          <p:cNvSpPr/>
          <p:nvPr/>
        </p:nvSpPr>
        <p:spPr>
          <a:xfrm rot="21150331">
            <a:off x="1767873" y="469378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Arc 111"/>
          <p:cNvSpPr/>
          <p:nvPr/>
        </p:nvSpPr>
        <p:spPr>
          <a:xfrm rot="21150331">
            <a:off x="1925963" y="467969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Arc 112"/>
          <p:cNvSpPr/>
          <p:nvPr/>
        </p:nvSpPr>
        <p:spPr>
          <a:xfrm rot="21150331">
            <a:off x="1853130" y="468219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Arc 113"/>
          <p:cNvSpPr/>
          <p:nvPr/>
        </p:nvSpPr>
        <p:spPr>
          <a:xfrm rot="21150331">
            <a:off x="2004131" y="465824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Arc 114"/>
          <p:cNvSpPr/>
          <p:nvPr/>
        </p:nvSpPr>
        <p:spPr>
          <a:xfrm rot="21150331">
            <a:off x="2371171" y="4604330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21150331">
            <a:off x="2298338" y="460682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Arc 116"/>
          <p:cNvSpPr/>
          <p:nvPr/>
        </p:nvSpPr>
        <p:spPr>
          <a:xfrm>
            <a:off x="2449339" y="459875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21150331">
            <a:off x="2145493" y="4638419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Arc 118"/>
          <p:cNvSpPr/>
          <p:nvPr/>
        </p:nvSpPr>
        <p:spPr>
          <a:xfrm rot="21150331">
            <a:off x="2072660" y="464091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Arc 119"/>
          <p:cNvSpPr/>
          <p:nvPr/>
        </p:nvSpPr>
        <p:spPr>
          <a:xfrm rot="21150331">
            <a:off x="2223661" y="461696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Arc 120"/>
          <p:cNvSpPr/>
          <p:nvPr/>
        </p:nvSpPr>
        <p:spPr>
          <a:xfrm>
            <a:off x="2528329" y="4599544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Arc 121"/>
          <p:cNvSpPr/>
          <p:nvPr/>
        </p:nvSpPr>
        <p:spPr>
          <a:xfrm>
            <a:off x="2680729" y="4611822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Arc 122"/>
          <p:cNvSpPr/>
          <p:nvPr/>
        </p:nvSpPr>
        <p:spPr>
          <a:xfrm>
            <a:off x="2609851" y="4606513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Arc 123"/>
          <p:cNvSpPr/>
          <p:nvPr/>
        </p:nvSpPr>
        <p:spPr>
          <a:xfrm rot="496777">
            <a:off x="2764728" y="462471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Arc 124"/>
          <p:cNvSpPr/>
          <p:nvPr/>
        </p:nvSpPr>
        <p:spPr>
          <a:xfrm rot="496777">
            <a:off x="2848726" y="4643777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Arc 125"/>
          <p:cNvSpPr/>
          <p:nvPr/>
        </p:nvSpPr>
        <p:spPr>
          <a:xfrm rot="951812">
            <a:off x="2932723" y="465404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7" name="Arc 126"/>
          <p:cNvSpPr/>
          <p:nvPr/>
        </p:nvSpPr>
        <p:spPr>
          <a:xfrm rot="951812">
            <a:off x="3010219" y="4686198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Arc 127"/>
          <p:cNvSpPr/>
          <p:nvPr/>
        </p:nvSpPr>
        <p:spPr>
          <a:xfrm rot="951812">
            <a:off x="3087714" y="4711906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Arc 128"/>
          <p:cNvSpPr/>
          <p:nvPr/>
        </p:nvSpPr>
        <p:spPr>
          <a:xfrm rot="1667382">
            <a:off x="3158860" y="4743865"/>
            <a:ext cx="119881" cy="126181"/>
          </a:xfrm>
          <a:prstGeom prst="arc">
            <a:avLst>
              <a:gd name="adj1" fmla="val 11005528"/>
              <a:gd name="adj2" fmla="val 0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Arc 129"/>
          <p:cNvSpPr/>
          <p:nvPr/>
        </p:nvSpPr>
        <p:spPr>
          <a:xfrm rot="1667382">
            <a:off x="3228816" y="4782435"/>
            <a:ext cx="119881" cy="126181"/>
          </a:xfrm>
          <a:prstGeom prst="arc">
            <a:avLst>
              <a:gd name="adj1" fmla="val 11005528"/>
              <a:gd name="adj2" fmla="val 19241856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Arc 130"/>
          <p:cNvSpPr/>
          <p:nvPr/>
        </p:nvSpPr>
        <p:spPr>
          <a:xfrm rot="1667382">
            <a:off x="3571610" y="5065471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Arc 131"/>
          <p:cNvSpPr/>
          <p:nvPr/>
        </p:nvSpPr>
        <p:spPr>
          <a:xfrm rot="855325">
            <a:off x="3638392" y="5115060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Arc 132"/>
          <p:cNvSpPr/>
          <p:nvPr/>
        </p:nvSpPr>
        <p:spPr>
          <a:xfrm rot="434165">
            <a:off x="3717160" y="5142881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Arc 133"/>
          <p:cNvSpPr/>
          <p:nvPr/>
        </p:nvSpPr>
        <p:spPr>
          <a:xfrm rot="434165">
            <a:off x="3784570" y="5172804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Arc 134"/>
          <p:cNvSpPr/>
          <p:nvPr/>
        </p:nvSpPr>
        <p:spPr>
          <a:xfrm>
            <a:off x="3869560" y="5197175"/>
            <a:ext cx="119881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Arc 135"/>
          <p:cNvSpPr/>
          <p:nvPr/>
        </p:nvSpPr>
        <p:spPr>
          <a:xfrm>
            <a:off x="3939794" y="5213019"/>
            <a:ext cx="155956" cy="126181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Arc 136"/>
          <p:cNvSpPr/>
          <p:nvPr/>
        </p:nvSpPr>
        <p:spPr>
          <a:xfrm>
            <a:off x="4053620" y="525044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Arc 137"/>
          <p:cNvSpPr/>
          <p:nvPr/>
        </p:nvSpPr>
        <p:spPr>
          <a:xfrm rot="21368266">
            <a:off x="4161570" y="5262919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Arc 138"/>
          <p:cNvSpPr/>
          <p:nvPr/>
        </p:nvSpPr>
        <p:spPr>
          <a:xfrm rot="20968505">
            <a:off x="4275870" y="5281258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Arc 139"/>
          <p:cNvSpPr/>
          <p:nvPr/>
        </p:nvSpPr>
        <p:spPr>
          <a:xfrm rot="20968505">
            <a:off x="4396520" y="527730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Arc 140"/>
          <p:cNvSpPr/>
          <p:nvPr/>
        </p:nvSpPr>
        <p:spPr>
          <a:xfrm rot="20519236">
            <a:off x="4510819" y="5281258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Arc 141"/>
          <p:cNvSpPr/>
          <p:nvPr/>
        </p:nvSpPr>
        <p:spPr>
          <a:xfrm rot="20519236">
            <a:off x="4631469" y="5274129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Arc 142"/>
          <p:cNvSpPr/>
          <p:nvPr/>
        </p:nvSpPr>
        <p:spPr>
          <a:xfrm rot="20519236">
            <a:off x="4752119" y="5258901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Arc 143"/>
          <p:cNvSpPr/>
          <p:nvPr/>
        </p:nvSpPr>
        <p:spPr>
          <a:xfrm rot="20519236">
            <a:off x="4875945" y="5234876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Arc 144"/>
          <p:cNvSpPr/>
          <p:nvPr/>
        </p:nvSpPr>
        <p:spPr>
          <a:xfrm rot="20519236">
            <a:off x="4987070" y="5217785"/>
            <a:ext cx="155956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Arc 145"/>
          <p:cNvSpPr/>
          <p:nvPr/>
        </p:nvSpPr>
        <p:spPr>
          <a:xfrm rot="20519236">
            <a:off x="5087463" y="5213350"/>
            <a:ext cx="205172" cy="92104"/>
          </a:xfrm>
          <a:prstGeom prst="arc">
            <a:avLst>
              <a:gd name="adj1" fmla="val 11005528"/>
              <a:gd name="adj2" fmla="val 1407024"/>
            </a:avLst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7" name="Group 146"/>
          <p:cNvGrpSpPr/>
          <p:nvPr/>
        </p:nvGrpSpPr>
        <p:grpSpPr>
          <a:xfrm>
            <a:off x="5215556" y="5094873"/>
            <a:ext cx="555250" cy="202111"/>
            <a:chOff x="4628181" y="4252431"/>
            <a:chExt cx="555250" cy="202111"/>
          </a:xfrm>
        </p:grpSpPr>
        <p:sp>
          <p:nvSpPr>
            <p:cNvPr id="148" name="Arc 147"/>
            <p:cNvSpPr/>
            <p:nvPr/>
          </p:nvSpPr>
          <p:spPr>
            <a:xfrm rot="20466250">
              <a:off x="4628181" y="4328361"/>
              <a:ext cx="250613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Arc 148"/>
            <p:cNvSpPr/>
            <p:nvPr/>
          </p:nvSpPr>
          <p:spPr>
            <a:xfrm rot="20466250">
              <a:off x="4779630" y="4280041"/>
              <a:ext cx="250613" cy="126181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Arc 149"/>
            <p:cNvSpPr/>
            <p:nvPr/>
          </p:nvSpPr>
          <p:spPr>
            <a:xfrm rot="9159468">
              <a:off x="4931299" y="4252602"/>
              <a:ext cx="95577" cy="13748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Arc 150"/>
            <p:cNvSpPr/>
            <p:nvPr/>
          </p:nvSpPr>
          <p:spPr>
            <a:xfrm rot="10110389">
              <a:off x="4778601" y="4284618"/>
              <a:ext cx="93209" cy="142325"/>
            </a:xfrm>
            <a:prstGeom prst="arc">
              <a:avLst>
                <a:gd name="adj1" fmla="val 11005528"/>
                <a:gd name="adj2" fmla="val 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Arc 151"/>
            <p:cNvSpPr/>
            <p:nvPr/>
          </p:nvSpPr>
          <p:spPr>
            <a:xfrm rot="21116563">
              <a:off x="4932818" y="4252431"/>
              <a:ext cx="250613" cy="126181"/>
            </a:xfrm>
            <a:prstGeom prst="arc">
              <a:avLst>
                <a:gd name="adj1" fmla="val 10433135"/>
                <a:gd name="adj2" fmla="val 20813527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4C97"/>
                </a:solidFill>
              </a:rPr>
              <a:t>Mu2e </a:t>
            </a:r>
            <a:r>
              <a:rPr lang="en-US" sz="2800" dirty="0"/>
              <a:t>physics process</a:t>
            </a:r>
            <a:endParaRPr lang="en-US" sz="2800" dirty="0">
              <a:solidFill>
                <a:srgbClr val="004C97"/>
              </a:solidFill>
            </a:endParaRPr>
          </a:p>
        </p:txBody>
      </p:sp>
      <p:grpSp>
        <p:nvGrpSpPr>
          <p:cNvPr id="252" name="Group 251"/>
          <p:cNvGrpSpPr>
            <a:grpSpLocks noChangeAspect="1"/>
          </p:cNvGrpSpPr>
          <p:nvPr/>
        </p:nvGrpSpPr>
        <p:grpSpPr>
          <a:xfrm>
            <a:off x="8827181" y="4434706"/>
            <a:ext cx="164403" cy="539243"/>
            <a:chOff x="6753492" y="3554374"/>
            <a:chExt cx="752208" cy="2467414"/>
          </a:xfrm>
        </p:grpSpPr>
        <p:sp>
          <p:nvSpPr>
            <p:cNvPr id="253" name="Freeform 252"/>
            <p:cNvSpPr/>
            <p:nvPr/>
          </p:nvSpPr>
          <p:spPr>
            <a:xfrm>
              <a:off x="7100887" y="5263757"/>
              <a:ext cx="46567" cy="561975"/>
            </a:xfrm>
            <a:custGeom>
              <a:avLst/>
              <a:gdLst>
                <a:gd name="connsiteX0" fmla="*/ 46567 w 46567"/>
                <a:gd name="connsiteY0" fmla="*/ 561975 h 561975"/>
                <a:gd name="connsiteX1" fmla="*/ 37042 w 46567"/>
                <a:gd name="connsiteY1" fmla="*/ 482600 h 561975"/>
                <a:gd name="connsiteX2" fmla="*/ 24342 w 46567"/>
                <a:gd name="connsiteY2" fmla="*/ 371475 h 561975"/>
                <a:gd name="connsiteX3" fmla="*/ 14817 w 46567"/>
                <a:gd name="connsiteY3" fmla="*/ 257175 h 561975"/>
                <a:gd name="connsiteX4" fmla="*/ 5292 w 46567"/>
                <a:gd name="connsiteY4" fmla="*/ 165100 h 561975"/>
                <a:gd name="connsiteX5" fmla="*/ 46567 w 46567"/>
                <a:gd name="connsiteY5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67" h="561975">
                  <a:moveTo>
                    <a:pt x="46567" y="561975"/>
                  </a:moveTo>
                  <a:cubicBezTo>
                    <a:pt x="43656" y="538162"/>
                    <a:pt x="40746" y="514350"/>
                    <a:pt x="37042" y="482600"/>
                  </a:cubicBezTo>
                  <a:cubicBezTo>
                    <a:pt x="33338" y="450850"/>
                    <a:pt x="28046" y="409046"/>
                    <a:pt x="24342" y="371475"/>
                  </a:cubicBezTo>
                  <a:cubicBezTo>
                    <a:pt x="20638" y="333904"/>
                    <a:pt x="17992" y="291571"/>
                    <a:pt x="14817" y="257175"/>
                  </a:cubicBezTo>
                  <a:cubicBezTo>
                    <a:pt x="11642" y="222779"/>
                    <a:pt x="0" y="207962"/>
                    <a:pt x="5292" y="165100"/>
                  </a:cubicBezTo>
                  <a:cubicBezTo>
                    <a:pt x="10584" y="122238"/>
                    <a:pt x="46567" y="0"/>
                    <a:pt x="46567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20000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083431" y="3884666"/>
              <a:ext cx="120912" cy="115353"/>
            </a:xfrm>
            <a:prstGeom prst="rect">
              <a:avLst/>
            </a:prstGeom>
            <a:solidFill>
              <a:schemeClr val="tx1">
                <a:alpha val="6000"/>
              </a:schemeClr>
            </a:solidFill>
            <a:ln w="19050">
              <a:noFill/>
            </a:ln>
            <a:effectLst>
              <a:outerShdw blurRad="53975" dist="25400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7082635" y="3554374"/>
              <a:ext cx="325261" cy="204610"/>
            </a:xfrm>
            <a:custGeom>
              <a:avLst/>
              <a:gdLst>
                <a:gd name="connsiteX0" fmla="*/ 0 w 325261"/>
                <a:gd name="connsiteY0" fmla="*/ 90310 h 204610"/>
                <a:gd name="connsiteX1" fmla="*/ 33866 w 325261"/>
                <a:gd name="connsiteY1" fmla="*/ 43744 h 204610"/>
                <a:gd name="connsiteX2" fmla="*/ 105833 w 325261"/>
                <a:gd name="connsiteY2" fmla="*/ 5644 h 204610"/>
                <a:gd name="connsiteX3" fmla="*/ 198966 w 325261"/>
                <a:gd name="connsiteY3" fmla="*/ 9877 h 204610"/>
                <a:gd name="connsiteX4" fmla="*/ 292100 w 325261"/>
                <a:gd name="connsiteY4" fmla="*/ 60677 h 204610"/>
                <a:gd name="connsiteX5" fmla="*/ 321733 w 325261"/>
                <a:gd name="connsiteY5" fmla="*/ 94544 h 204610"/>
                <a:gd name="connsiteX6" fmla="*/ 313266 w 325261"/>
                <a:gd name="connsiteY6" fmla="*/ 204610 h 2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261" h="204610">
                  <a:moveTo>
                    <a:pt x="0" y="90310"/>
                  </a:moveTo>
                  <a:cubicBezTo>
                    <a:pt x="8113" y="74082"/>
                    <a:pt x="16227" y="57855"/>
                    <a:pt x="33866" y="43744"/>
                  </a:cubicBezTo>
                  <a:cubicBezTo>
                    <a:pt x="51505" y="29633"/>
                    <a:pt x="78316" y="11288"/>
                    <a:pt x="105833" y="5644"/>
                  </a:cubicBezTo>
                  <a:cubicBezTo>
                    <a:pt x="133350" y="0"/>
                    <a:pt x="167921" y="705"/>
                    <a:pt x="198966" y="9877"/>
                  </a:cubicBezTo>
                  <a:cubicBezTo>
                    <a:pt x="230011" y="19049"/>
                    <a:pt x="271639" y="46566"/>
                    <a:pt x="292100" y="60677"/>
                  </a:cubicBezTo>
                  <a:cubicBezTo>
                    <a:pt x="312561" y="74788"/>
                    <a:pt x="318205" y="70555"/>
                    <a:pt x="321733" y="94544"/>
                  </a:cubicBezTo>
                  <a:cubicBezTo>
                    <a:pt x="325261" y="118533"/>
                    <a:pt x="313266" y="204610"/>
                    <a:pt x="313266" y="20461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256" name="Straight Connector 255"/>
            <p:cNvCxnSpPr>
              <a:stCxn id="255" idx="0"/>
              <a:endCxn id="255" idx="6"/>
            </p:cNvCxnSpPr>
            <p:nvPr/>
          </p:nvCxnSpPr>
          <p:spPr>
            <a:xfrm>
              <a:off x="7082635" y="3644684"/>
              <a:ext cx="313266" cy="1143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endCxn id="255" idx="0"/>
            </p:cNvCxnSpPr>
            <p:nvPr/>
          </p:nvCxnSpPr>
          <p:spPr>
            <a:xfrm>
              <a:off x="6937906" y="3606407"/>
              <a:ext cx="144729" cy="3827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7026279" y="3702628"/>
              <a:ext cx="11271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5400000">
              <a:off x="6973365" y="3824603"/>
              <a:ext cx="118536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7030515" y="3879636"/>
              <a:ext cx="54239" cy="51590"/>
            </a:xfrm>
            <a:prstGeom prst="line">
              <a:avLst/>
            </a:prstGeom>
            <a:ln w="19050">
              <a:solidFill>
                <a:schemeClr val="tx1">
                  <a:alpha val="32000"/>
                </a:schemeClr>
              </a:solidFill>
            </a:ln>
            <a:effectLst>
              <a:outerShdw blurRad="95250" dist="12700" algn="tl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5400000">
              <a:off x="6982358" y="4032034"/>
              <a:ext cx="19896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2118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0800000" flipV="1">
              <a:off x="7030254" y="3758984"/>
              <a:ext cx="53177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95250" dist="25400" algn="tl" rotWithShape="0">
                <a:srgbClr val="000000"/>
              </a:outerShdw>
            </a:effectLst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Rectangle 262"/>
            <p:cNvSpPr/>
            <p:nvPr/>
          </p:nvSpPr>
          <p:spPr>
            <a:xfrm>
              <a:off x="6980021" y="3793923"/>
              <a:ext cx="56582" cy="42681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19050">
              <a:solidFill>
                <a:schemeClr val="tx1"/>
              </a:solidFill>
            </a:ln>
            <a:effectLst>
              <a:outerShdw blurRad="95250" dist="38100" dir="2700000" algn="tl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264" name="Straight Connector 263"/>
            <p:cNvCxnSpPr/>
            <p:nvPr/>
          </p:nvCxnSpPr>
          <p:spPr>
            <a:xfrm rot="10800000">
              <a:off x="6951401" y="4000019"/>
              <a:ext cx="7885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6966312" y="4065549"/>
              <a:ext cx="181061" cy="53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flipV="1">
              <a:off x="7083432" y="4001608"/>
              <a:ext cx="247911" cy="1810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5400000">
              <a:off x="7128841" y="3750171"/>
              <a:ext cx="875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7135030" y="3864030"/>
              <a:ext cx="138627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 flipV="1">
              <a:off x="7203549" y="3933344"/>
              <a:ext cx="127794" cy="238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7310177" y="3822220"/>
              <a:ext cx="11218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7357978" y="3888189"/>
              <a:ext cx="59003" cy="4083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rot="5400000">
              <a:off x="6782288" y="4156431"/>
              <a:ext cx="3128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 rot="16200000" flipV="1">
              <a:off x="6809716" y="4004122"/>
              <a:ext cx="132293" cy="124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rot="5400000">
              <a:off x="6692330" y="4061182"/>
              <a:ext cx="182650" cy="603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rot="16200000" flipH="1">
              <a:off x="6740396" y="4195765"/>
              <a:ext cx="169866" cy="1436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rot="5400000">
              <a:off x="6874672" y="4335334"/>
              <a:ext cx="84931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 rot="16200000" flipH="1">
              <a:off x="6927723" y="4337314"/>
              <a:ext cx="126206" cy="7885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6884068" y="4493683"/>
              <a:ext cx="200025" cy="92347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0000" dir="103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 rot="5400000">
              <a:off x="6579000" y="4957237"/>
              <a:ext cx="676275" cy="4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6896368" y="5316144"/>
              <a:ext cx="8365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939495" y="5265344"/>
              <a:ext cx="232304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7173387" y="5243119"/>
              <a:ext cx="2817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16200000" flipH="1">
              <a:off x="7293640" y="5081591"/>
              <a:ext cx="234950" cy="881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rot="5400000" flipH="1" flipV="1">
              <a:off x="7143622" y="4785522"/>
              <a:ext cx="444499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rot="16200000" flipV="1">
              <a:off x="7257922" y="4456116"/>
              <a:ext cx="123825" cy="91281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rot="5400000" flipH="1" flipV="1">
              <a:off x="7224584" y="4298955"/>
              <a:ext cx="190501" cy="91280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19939" dir="1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rot="5400000" flipH="1" flipV="1">
              <a:off x="7240812" y="4124682"/>
              <a:ext cx="249325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7364680" y="4001608"/>
              <a:ext cx="90488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5400000">
              <a:off x="7334520" y="4471594"/>
              <a:ext cx="200024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 rot="16200000" flipH="1">
              <a:off x="7349335" y="4267072"/>
              <a:ext cx="64294" cy="28838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rot="5400000">
              <a:off x="7332005" y="4375948"/>
              <a:ext cx="126998" cy="793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5400000">
              <a:off x="7328571" y="4444210"/>
              <a:ext cx="70900" cy="65356"/>
            </a:xfrm>
            <a:prstGeom prst="line">
              <a:avLst/>
            </a:prstGeom>
            <a:ln w="19050">
              <a:solidFill>
                <a:schemeClr val="tx1">
                  <a:alpha val="59000"/>
                </a:schemeClr>
              </a:solidFill>
            </a:ln>
            <a:effectLst>
              <a:outerShdw blurRad="40000" dist="25400" dir="213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rot="5400000">
              <a:off x="7242842" y="3968666"/>
              <a:ext cx="6270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10800000">
              <a:off x="7203550" y="4001609"/>
              <a:ext cx="6985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rot="5400000">
              <a:off x="7164613" y="4042134"/>
              <a:ext cx="7787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6200000" algn="tl" rotWithShape="0">
                <a:srgbClr val="000000">
                  <a:alpha val="4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 rot="5400000">
              <a:off x="6575163" y="5644755"/>
              <a:ext cx="752475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 rot="5400000" flipH="1" flipV="1">
              <a:off x="6922849" y="5963823"/>
              <a:ext cx="85725" cy="286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980021" y="5935270"/>
              <a:ext cx="502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 flipH="1" flipV="1">
              <a:off x="7004853" y="5903520"/>
              <a:ext cx="6350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rot="5400000" flipH="1" flipV="1">
              <a:off x="7040963" y="5845179"/>
              <a:ext cx="54769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 rot="16200000" flipV="1">
              <a:off x="6983422" y="5766201"/>
              <a:ext cx="99219" cy="55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6999557" y="5482038"/>
              <a:ext cx="47466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 rot="5400000">
              <a:off x="7224584" y="5768979"/>
              <a:ext cx="97632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 rot="5400000">
              <a:off x="7177754" y="5876929"/>
              <a:ext cx="11668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 rot="5400000">
              <a:off x="7087661" y="5878120"/>
              <a:ext cx="117476" cy="1588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 rot="5400000">
              <a:off x="7161084" y="5979323"/>
              <a:ext cx="8334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Freeform 306"/>
            <p:cNvSpPr/>
            <p:nvPr/>
          </p:nvSpPr>
          <p:spPr>
            <a:xfrm>
              <a:off x="7452254" y="4003282"/>
              <a:ext cx="53446" cy="438150"/>
            </a:xfrm>
            <a:custGeom>
              <a:avLst/>
              <a:gdLst>
                <a:gd name="connsiteX0" fmla="*/ 0 w 53446"/>
                <a:gd name="connsiteY0" fmla="*/ 0 h 438150"/>
                <a:gd name="connsiteX1" fmla="*/ 12700 w 53446"/>
                <a:gd name="connsiteY1" fmla="*/ 107950 h 438150"/>
                <a:gd name="connsiteX2" fmla="*/ 47625 w 53446"/>
                <a:gd name="connsiteY2" fmla="*/ 269875 h 438150"/>
                <a:gd name="connsiteX3" fmla="*/ 47625 w 53446"/>
                <a:gd name="connsiteY3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46" h="438150">
                  <a:moveTo>
                    <a:pt x="0" y="0"/>
                  </a:moveTo>
                  <a:cubicBezTo>
                    <a:pt x="2381" y="31485"/>
                    <a:pt x="4762" y="62971"/>
                    <a:pt x="12700" y="107950"/>
                  </a:cubicBezTo>
                  <a:cubicBezTo>
                    <a:pt x="20638" y="152929"/>
                    <a:pt x="41804" y="214842"/>
                    <a:pt x="47625" y="269875"/>
                  </a:cubicBezTo>
                  <a:cubicBezTo>
                    <a:pt x="53446" y="324908"/>
                    <a:pt x="47625" y="438150"/>
                    <a:pt x="47625" y="43815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308" name="Straight Connector 307"/>
            <p:cNvCxnSpPr/>
            <p:nvPr/>
          </p:nvCxnSpPr>
          <p:spPr>
            <a:xfrm rot="16200000" flipH="1">
              <a:off x="7130127" y="5949160"/>
              <a:ext cx="85724" cy="5794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>
            <a:xfrm>
              <a:off x="7205138" y="5938445"/>
              <a:ext cx="3095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>
            <a:xfrm flipV="1">
              <a:off x="7236094" y="5819382"/>
              <a:ext cx="36512" cy="79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/>
            <p:cNvCxnSpPr/>
            <p:nvPr/>
          </p:nvCxnSpPr>
          <p:spPr>
            <a:xfrm>
              <a:off x="7237682" y="5709844"/>
              <a:ext cx="34924" cy="11113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25400" dir="1014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2" name="Freeform 311"/>
            <p:cNvSpPr/>
            <p:nvPr/>
          </p:nvSpPr>
          <p:spPr>
            <a:xfrm>
              <a:off x="7017546" y="5269313"/>
              <a:ext cx="100013" cy="454025"/>
            </a:xfrm>
            <a:custGeom>
              <a:avLst/>
              <a:gdLst>
                <a:gd name="connsiteX0" fmla="*/ 0 w 100013"/>
                <a:gd name="connsiteY0" fmla="*/ 454025 h 454025"/>
                <a:gd name="connsiteX1" fmla="*/ 47625 w 100013"/>
                <a:gd name="connsiteY1" fmla="*/ 327025 h 454025"/>
                <a:gd name="connsiteX2" fmla="*/ 95250 w 100013"/>
                <a:gd name="connsiteY2" fmla="*/ 209550 h 454025"/>
                <a:gd name="connsiteX3" fmla="*/ 76200 w 100013"/>
                <a:gd name="connsiteY3" fmla="*/ 85725 h 454025"/>
                <a:gd name="connsiteX4" fmla="*/ 73025 w 100013"/>
                <a:gd name="connsiteY4" fmla="*/ 0 h 45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13" h="454025">
                  <a:moveTo>
                    <a:pt x="0" y="454025"/>
                  </a:moveTo>
                  <a:cubicBezTo>
                    <a:pt x="15875" y="410898"/>
                    <a:pt x="31750" y="367771"/>
                    <a:pt x="47625" y="327025"/>
                  </a:cubicBezTo>
                  <a:cubicBezTo>
                    <a:pt x="63500" y="286279"/>
                    <a:pt x="90488" y="249767"/>
                    <a:pt x="95250" y="209550"/>
                  </a:cubicBezTo>
                  <a:cubicBezTo>
                    <a:pt x="100013" y="169333"/>
                    <a:pt x="79904" y="120650"/>
                    <a:pt x="76200" y="85725"/>
                  </a:cubicBezTo>
                  <a:cubicBezTo>
                    <a:pt x="72496" y="50800"/>
                    <a:pt x="73025" y="0"/>
                    <a:pt x="73025" y="0"/>
                  </a:cubicBezTo>
                </a:path>
              </a:pathLst>
            </a:custGeom>
            <a:ln w="19050">
              <a:solidFill>
                <a:schemeClr val="tx1"/>
              </a:solidFill>
            </a:ln>
            <a:effectLst>
              <a:outerShdw blurRad="40000" dist="32639" dir="100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313" name="Straight Connector 312"/>
            <p:cNvCxnSpPr/>
            <p:nvPr/>
          </p:nvCxnSpPr>
          <p:spPr>
            <a:xfrm rot="5400000">
              <a:off x="6871358" y="4420406"/>
              <a:ext cx="88122" cy="1590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/>
            <p:nvPr/>
          </p:nvCxnSpPr>
          <p:spPr>
            <a:xfrm>
              <a:off x="6914624" y="4455982"/>
              <a:ext cx="84447" cy="50537"/>
            </a:xfrm>
            <a:prstGeom prst="line">
              <a:avLst/>
            </a:prstGeom>
            <a:ln w="19050">
              <a:solidFill>
                <a:schemeClr val="tx1">
                  <a:alpha val="69000"/>
                </a:schemeClr>
              </a:solidFill>
            </a:ln>
            <a:effectLst>
              <a:outerShdw blurRad="40000" dist="32639" dir="72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/>
            <p:cNvCxnSpPr/>
            <p:nvPr/>
          </p:nvCxnSpPr>
          <p:spPr>
            <a:xfrm rot="16200000" flipH="1">
              <a:off x="7396341" y="3944106"/>
              <a:ext cx="67468" cy="4435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40000" dist="32639" dir="948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 rot="5400000">
              <a:off x="7300388" y="3969063"/>
              <a:ext cx="61911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/>
            <p:nvPr/>
          </p:nvCxnSpPr>
          <p:spPr>
            <a:xfrm flipV="1">
              <a:off x="7331343" y="4003282"/>
              <a:ext cx="35720" cy="7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b="1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2" name="Arc 81"/>
          <p:cNvSpPr/>
          <p:nvPr/>
        </p:nvSpPr>
        <p:spPr>
          <a:xfrm rot="20856685">
            <a:off x="6126459" y="4714541"/>
            <a:ext cx="456481" cy="660237"/>
          </a:xfrm>
          <a:prstGeom prst="arc">
            <a:avLst>
              <a:gd name="adj1" fmla="val 11005528"/>
              <a:gd name="adj2" fmla="val 21548159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Arc 82"/>
          <p:cNvSpPr/>
          <p:nvPr/>
        </p:nvSpPr>
        <p:spPr>
          <a:xfrm rot="9941458">
            <a:off x="5846039" y="4937479"/>
            <a:ext cx="85803" cy="221103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Arc 83"/>
          <p:cNvSpPr/>
          <p:nvPr/>
        </p:nvSpPr>
        <p:spPr>
          <a:xfrm rot="20673755">
            <a:off x="5755599" y="4923696"/>
            <a:ext cx="179793" cy="306499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Arc 84"/>
          <p:cNvSpPr/>
          <p:nvPr/>
        </p:nvSpPr>
        <p:spPr>
          <a:xfrm rot="20921661">
            <a:off x="5864793" y="4836519"/>
            <a:ext cx="342642" cy="494407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Arc 85"/>
          <p:cNvSpPr/>
          <p:nvPr/>
        </p:nvSpPr>
        <p:spPr>
          <a:xfrm rot="9941458">
            <a:off x="6117520" y="4928721"/>
            <a:ext cx="85803" cy="221103"/>
          </a:xfrm>
          <a:prstGeom prst="arc">
            <a:avLst>
              <a:gd name="adj1" fmla="val 11005528"/>
              <a:gd name="adj2" fmla="val 0"/>
            </a:avLst>
          </a:prstGeom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Freeform 152"/>
          <p:cNvSpPr/>
          <p:nvPr/>
        </p:nvSpPr>
        <p:spPr>
          <a:xfrm>
            <a:off x="7591425" y="4759325"/>
            <a:ext cx="133350" cy="13640"/>
          </a:xfrm>
          <a:custGeom>
            <a:avLst/>
            <a:gdLst>
              <a:gd name="connsiteX0" fmla="*/ 0 w 133350"/>
              <a:gd name="connsiteY0" fmla="*/ 0 h 13640"/>
              <a:gd name="connsiteX1" fmla="*/ 88900 w 133350"/>
              <a:gd name="connsiteY1" fmla="*/ 12700 h 13640"/>
              <a:gd name="connsiteX2" fmla="*/ 133350 w 133350"/>
              <a:gd name="connsiteY2" fmla="*/ 12700 h 1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50" h="13640">
                <a:moveTo>
                  <a:pt x="0" y="0"/>
                </a:moveTo>
                <a:cubicBezTo>
                  <a:pt x="33337" y="5291"/>
                  <a:pt x="66675" y="10583"/>
                  <a:pt x="88900" y="12700"/>
                </a:cubicBezTo>
                <a:cubicBezTo>
                  <a:pt x="111125" y="14817"/>
                  <a:pt x="133350" y="12700"/>
                  <a:pt x="133350" y="12700"/>
                </a:cubicBezTo>
              </a:path>
            </a:pathLst>
          </a:custGeom>
          <a:ln w="190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/>
          <p:nvPr/>
        </p:nvSpPr>
        <p:spPr>
          <a:xfrm rot="20856685">
            <a:off x="7790471" y="4503941"/>
            <a:ext cx="409835" cy="656919"/>
          </a:xfrm>
          <a:prstGeom prst="arc">
            <a:avLst>
              <a:gd name="adj1" fmla="val 14439064"/>
              <a:gd name="adj2" fmla="val 16767029"/>
            </a:avLst>
          </a:prstGeom>
          <a:ln w="1905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603E6-D21B-52BA-C28D-F82A86BF3025}"/>
              </a:ext>
            </a:extLst>
          </p:cNvPr>
          <p:cNvSpPr txBox="1"/>
          <p:nvPr/>
        </p:nvSpPr>
        <p:spPr>
          <a:xfrm>
            <a:off x="6477297" y="5785408"/>
            <a:ext cx="87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Tracker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A69861-1D95-1DB6-BAE0-1A15F76B12C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913524" y="4972640"/>
            <a:ext cx="181542" cy="81276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A24AC1-AB5F-BF46-0503-46BDB4C874FE}"/>
              </a:ext>
            </a:extLst>
          </p:cNvPr>
          <p:cNvSpPr txBox="1"/>
          <p:nvPr/>
        </p:nvSpPr>
        <p:spPr>
          <a:xfrm>
            <a:off x="5778412" y="3425314"/>
            <a:ext cx="1792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105 MeV electron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630B4-33B4-FE24-B7B3-68E670017D10}"/>
              </a:ext>
            </a:extLst>
          </p:cNvPr>
          <p:cNvCxnSpPr>
            <a:cxnSpLocks/>
          </p:cNvCxnSpPr>
          <p:nvPr/>
        </p:nvCxnSpPr>
        <p:spPr>
          <a:xfrm flipH="1" flipV="1">
            <a:off x="6088774" y="3708437"/>
            <a:ext cx="115141" cy="10489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6BE839-8EB1-C386-CB67-C1F3E1E240BE}"/>
              </a:ext>
            </a:extLst>
          </p:cNvPr>
          <p:cNvSpPr txBox="1"/>
          <p:nvPr/>
        </p:nvSpPr>
        <p:spPr>
          <a:xfrm>
            <a:off x="7678148" y="5613671"/>
            <a:ext cx="1245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Calorimeter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E549F6-8903-CB8A-62A4-93C86CC3407C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724776" y="4820592"/>
            <a:ext cx="575898" cy="79307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C116F4B-EAEB-4560-BC75-8C5855F5F5AF" descr="IMG_6700.jpg">
            <a:extLst>
              <a:ext uri="{FF2B5EF4-FFF2-40B4-BE49-F238E27FC236}">
                <a16:creationId xmlns:a16="http://schemas.microsoft.com/office/drawing/2014/main" id="{D258B796-2236-D837-4D7F-DD06F93CE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7" b="15078"/>
          <a:stretch/>
        </p:blipFill>
        <p:spPr bwMode="auto">
          <a:xfrm>
            <a:off x="2327272" y="888199"/>
            <a:ext cx="2889384" cy="26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27DC1C-3CF5-5C12-63E6-E9A7B8B4135C}"/>
              </a:ext>
            </a:extLst>
          </p:cNvPr>
          <p:cNvSpPr txBox="1"/>
          <p:nvPr/>
        </p:nvSpPr>
        <p:spPr>
          <a:xfrm>
            <a:off x="1442607" y="5459342"/>
            <a:ext cx="2522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Muons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D6FB68-D508-C1FC-67D6-5A1584A15591}"/>
              </a:ext>
            </a:extLst>
          </p:cNvPr>
          <p:cNvSpPr txBox="1"/>
          <p:nvPr/>
        </p:nvSpPr>
        <p:spPr>
          <a:xfrm>
            <a:off x="5066787" y="5634237"/>
            <a:ext cx="115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Stopping Target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7F720B-318C-CDC4-6163-004F859314BE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5646783" y="5178150"/>
            <a:ext cx="79123" cy="45608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3EDC8F-025F-1CED-17D6-25A555C1AB21}"/>
              </a:ext>
            </a:extLst>
          </p:cNvPr>
          <p:cNvCxnSpPr>
            <a:cxnSpLocks/>
          </p:cNvCxnSpPr>
          <p:nvPr/>
        </p:nvCxnSpPr>
        <p:spPr>
          <a:xfrm flipV="1">
            <a:off x="2754787" y="4831967"/>
            <a:ext cx="421646" cy="67218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FEC522-E981-8177-123A-FB1A5CDE1367}"/>
              </a:ext>
            </a:extLst>
          </p:cNvPr>
          <p:cNvSpPr txBox="1"/>
          <p:nvPr/>
        </p:nvSpPr>
        <p:spPr>
          <a:xfrm>
            <a:off x="690144" y="5539207"/>
            <a:ext cx="1159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Production Target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1B1274-19E9-1E01-44E7-B15B23BBE60C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142008" y="4881284"/>
            <a:ext cx="128132" cy="65792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5003FD-DE0F-473C-842A-0CC12E96EA6B}"/>
              </a:ext>
            </a:extLst>
          </p:cNvPr>
          <p:cNvCxnSpPr>
            <a:cxnSpLocks/>
          </p:cNvCxnSpPr>
          <p:nvPr/>
        </p:nvCxnSpPr>
        <p:spPr>
          <a:xfrm flipV="1">
            <a:off x="2121998" y="4066994"/>
            <a:ext cx="1054435" cy="436878"/>
          </a:xfrm>
          <a:prstGeom prst="line">
            <a:avLst/>
          </a:prstGeom>
          <a:ln w="19050">
            <a:solidFill>
              <a:srgbClr val="FF0000"/>
            </a:solidFill>
            <a:head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E90F29B-DCA6-D72D-812B-6224C0599D1D}"/>
              </a:ext>
            </a:extLst>
          </p:cNvPr>
          <p:cNvSpPr txBox="1"/>
          <p:nvPr/>
        </p:nvSpPr>
        <p:spPr>
          <a:xfrm rot="20242709">
            <a:off x="2130284" y="3899993"/>
            <a:ext cx="124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 GeV protons</a:t>
            </a:r>
            <a:endParaRPr lang="en-US" sz="14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F9B5A3-DDCD-FB01-0622-E2F75DEC4BCF}"/>
              </a:ext>
            </a:extLst>
          </p:cNvPr>
          <p:cNvCxnSpPr>
            <a:cxnSpLocks/>
          </p:cNvCxnSpPr>
          <p:nvPr/>
        </p:nvCxnSpPr>
        <p:spPr>
          <a:xfrm flipV="1">
            <a:off x="1861450" y="3587196"/>
            <a:ext cx="464823" cy="1005657"/>
          </a:xfrm>
          <a:prstGeom prst="line">
            <a:avLst/>
          </a:prstGeom>
          <a:ln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81C6B7-FD64-1399-AFAA-B386F404A41F}"/>
              </a:ext>
            </a:extLst>
          </p:cNvPr>
          <p:cNvCxnSpPr>
            <a:cxnSpLocks/>
          </p:cNvCxnSpPr>
          <p:nvPr/>
        </p:nvCxnSpPr>
        <p:spPr>
          <a:xfrm flipV="1">
            <a:off x="4837469" y="3579339"/>
            <a:ext cx="370325" cy="1531261"/>
          </a:xfrm>
          <a:prstGeom prst="line">
            <a:avLst/>
          </a:prstGeom>
          <a:ln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7BD065-44D9-3FCA-4A90-5C9DD14B7CEE}"/>
              </a:ext>
            </a:extLst>
          </p:cNvPr>
          <p:cNvSpPr txBox="1"/>
          <p:nvPr/>
        </p:nvSpPr>
        <p:spPr>
          <a:xfrm>
            <a:off x="332476" y="4154862"/>
            <a:ext cx="69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</a:rPr>
              <a:t>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F7DFFB-5B88-FFDF-0ADB-08BDDBD2408F}"/>
              </a:ext>
            </a:extLst>
          </p:cNvPr>
          <p:cNvSpPr txBox="1"/>
          <p:nvPr/>
        </p:nvSpPr>
        <p:spPr>
          <a:xfrm>
            <a:off x="2663482" y="4223060"/>
            <a:ext cx="69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432FF"/>
                </a:solidFill>
              </a:rPr>
              <a:t>TSu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DC2EE7-1754-3F7B-32A8-E38E61C682A0}"/>
              </a:ext>
            </a:extLst>
          </p:cNvPr>
          <p:cNvSpPr txBox="1"/>
          <p:nvPr/>
        </p:nvSpPr>
        <p:spPr>
          <a:xfrm>
            <a:off x="3886697" y="4868757"/>
            <a:ext cx="69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432FF"/>
                </a:solidFill>
              </a:rPr>
              <a:t>TSd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AEE027-9950-6349-1278-A27A5A972B59}"/>
              </a:ext>
            </a:extLst>
          </p:cNvPr>
          <p:cNvSpPr txBox="1"/>
          <p:nvPr/>
        </p:nvSpPr>
        <p:spPr>
          <a:xfrm>
            <a:off x="7004295" y="3931546"/>
            <a:ext cx="698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</a:rPr>
              <a:t>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20AD50-3E78-5166-7117-5AB4A373B009}"/>
              </a:ext>
            </a:extLst>
          </p:cNvPr>
          <p:cNvSpPr txBox="1"/>
          <p:nvPr/>
        </p:nvSpPr>
        <p:spPr>
          <a:xfrm>
            <a:off x="5897575" y="1257108"/>
            <a:ext cx="2995645" cy="156966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</a:rPr>
              <a:t>The chain of solenoids is welded together to form the muon beamline</a:t>
            </a:r>
          </a:p>
        </p:txBody>
      </p:sp>
    </p:spTree>
    <p:extLst>
      <p:ext uri="{BB962C8B-B14F-4D97-AF65-F5344CB8AC3E}">
        <p14:creationId xmlns:p14="http://schemas.microsoft.com/office/powerpoint/2010/main" val="22752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12EB14-D859-3341-EF1D-D4C969C15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528125" cy="4514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extinction monitor needs to point at the target... </a:t>
            </a:r>
          </a:p>
          <a:p>
            <a:r>
              <a:rPr lang="en-US" dirty="0"/>
              <a:t>… which depends on the location of the Production Solenoid </a:t>
            </a:r>
          </a:p>
          <a:p>
            <a:pPr lvl="1"/>
            <a:r>
              <a:rPr lang="en-US" dirty="0"/>
              <a:t>(not in the building)</a:t>
            </a:r>
          </a:p>
          <a:p>
            <a:r>
              <a:rPr lang="en-US" dirty="0"/>
              <a:t>… which depends on the location of the upstream and downstream Transport Solenoids </a:t>
            </a:r>
          </a:p>
          <a:p>
            <a:pPr lvl="1"/>
            <a:r>
              <a:rPr lang="en-US" dirty="0"/>
              <a:t>(yes in the building)</a:t>
            </a:r>
          </a:p>
          <a:p>
            <a:endParaRPr lang="en-US" dirty="0"/>
          </a:p>
          <a:p>
            <a:r>
              <a:rPr lang="en-US" dirty="0"/>
              <a:t>Alignment &amp; Metrology made marks on wall for location of extinction monitor</a:t>
            </a:r>
          </a:p>
          <a:p>
            <a:endParaRPr lang="en-US" dirty="0"/>
          </a:p>
          <a:p>
            <a:r>
              <a:rPr lang="en-US" dirty="0"/>
              <a:t>Effectively, we have committed </a:t>
            </a:r>
          </a:p>
          <a:p>
            <a:pPr marL="0" indent="0">
              <a:buNone/>
            </a:pPr>
            <a:r>
              <a:rPr lang="en-US" dirty="0"/>
              <a:t>    to this location of the target…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7143B1-3866-81DE-E419-4F1AAB530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(1/2)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79180-9643-EED6-B393-EC7ACAF87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A0F98F-489A-7CA4-B96C-85BDF85BF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 descr="A circular object with a red button on it&#10;&#10;Description automatically generated">
            <a:extLst>
              <a:ext uri="{FF2B5EF4-FFF2-40B4-BE49-F238E27FC236}">
                <a16:creationId xmlns:a16="http://schemas.microsoft.com/office/drawing/2014/main" id="{FB759150-C8E5-4961-771F-8A11F00FD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584" y="3853799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2B429-3370-1000-B549-17F17118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6A711B-FF50-729C-A105-50378FB0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5167313" cy="2804384"/>
          </a:xfrm>
        </p:spPr>
        <p:txBody>
          <a:bodyPr>
            <a:normAutofit fontScale="92500"/>
          </a:bodyPr>
          <a:lstStyle/>
          <a:p>
            <a:r>
              <a:rPr lang="en-US" dirty="0"/>
              <a:t>Trims and CDA magnet moved </a:t>
            </a:r>
          </a:p>
          <a:p>
            <a:endParaRPr lang="en-US" dirty="0"/>
          </a:p>
          <a:p>
            <a:r>
              <a:rPr lang="en-US" dirty="0"/>
              <a:t>Connections ongoing from transfer lines to upstream and downstream </a:t>
            </a:r>
          </a:p>
          <a:p>
            <a:endParaRPr lang="en-US" dirty="0"/>
          </a:p>
          <a:p>
            <a:r>
              <a:rPr lang="en-US" dirty="0"/>
              <a:t>23-27 Sept:  Mu2e collaboration mtg</a:t>
            </a:r>
          </a:p>
          <a:p>
            <a:pPr lvl="1"/>
            <a:r>
              <a:rPr lang="en-US" dirty="0"/>
              <a:t>Many, many discussions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1051E-3F83-A2C7-9030-89A8BE43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the work at Mu2e (2/2)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EF97D-AFF5-DE36-091F-EC51F2C5A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04-Oct-2024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1A176-E35C-3AC8-0F94-0642D3A73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A person working on a machine&#10;&#10;Description automatically generated">
            <a:extLst>
              <a:ext uri="{FF2B5EF4-FFF2-40B4-BE49-F238E27FC236}">
                <a16:creationId xmlns:a16="http://schemas.microsoft.com/office/drawing/2014/main" id="{494C2BF3-8A28-3C48-280B-54EACE03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91" y="3775935"/>
            <a:ext cx="3288730" cy="2466548"/>
          </a:xfrm>
          <a:prstGeom prst="rect">
            <a:avLst/>
          </a:prstGeom>
        </p:spPr>
      </p:pic>
      <p:pic>
        <p:nvPicPr>
          <p:cNvPr id="9" name="Picture 8" descr="A group of machines on stand&#10;&#10;Description automatically generated with medium confidence">
            <a:extLst>
              <a:ext uri="{FF2B5EF4-FFF2-40B4-BE49-F238E27FC236}">
                <a16:creationId xmlns:a16="http://schemas.microsoft.com/office/drawing/2014/main" id="{39EF97A0-EDDA-ABF6-475E-8AC70439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792" y="640376"/>
            <a:ext cx="3290681" cy="2465410"/>
          </a:xfrm>
          <a:prstGeom prst="rect">
            <a:avLst/>
          </a:prstGeom>
        </p:spPr>
      </p:pic>
      <p:pic>
        <p:nvPicPr>
          <p:cNvPr id="11" name="Picture 10" descr="A blue machine with orange tubes&#10;&#10;Description automatically generated">
            <a:extLst>
              <a:ext uri="{FF2B5EF4-FFF2-40B4-BE49-F238E27FC236}">
                <a16:creationId xmlns:a16="http://schemas.microsoft.com/office/drawing/2014/main" id="{ACA4FBEE-EA6C-FCE4-A0E4-1718A745D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792" y="3258273"/>
            <a:ext cx="3379884" cy="30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2937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1_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55822</TotalTime>
  <Words>348</Words>
  <Application>Microsoft Macintosh PowerPoint</Application>
  <PresentationFormat>On-screen Show (4:3)</PresentationFormat>
  <Paragraphs>59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</vt:lpstr>
      <vt:lpstr>Helvetica Neue</vt:lpstr>
      <vt:lpstr>Symbol</vt:lpstr>
      <vt:lpstr>Fermilab_PPT_090815</vt:lpstr>
      <vt:lpstr>1_FermilabTempate</vt:lpstr>
      <vt:lpstr>PowerPoint Presentation</vt:lpstr>
      <vt:lpstr>Some of the issues at Mu2e</vt:lpstr>
      <vt:lpstr>Mu2e Extinction Monitor</vt:lpstr>
      <vt:lpstr>Mu2e physics process</vt:lpstr>
      <vt:lpstr>Some of the work at Mu2e (1/2)</vt:lpstr>
      <vt:lpstr>Some of the work at Mu2e (2/2)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941</cp:revision>
  <cp:lastPrinted>2020-11-05T17:47:55Z</cp:lastPrinted>
  <dcterms:created xsi:type="dcterms:W3CDTF">2020-01-09T15:14:09Z</dcterms:created>
  <dcterms:modified xsi:type="dcterms:W3CDTF">2024-10-04T13:40:42Z</dcterms:modified>
</cp:coreProperties>
</file>