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00" r:id="rId3"/>
    <p:sldId id="301" r:id="rId4"/>
    <p:sldId id="299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02"/>
  </p:normalViewPr>
  <p:slideViewPr>
    <p:cSldViewPr snapToGrid="0" snapToObjects="1" showGuides="1">
      <p:cViewPr varScale="1">
        <p:scale>
          <a:sx n="162" d="100"/>
          <a:sy n="162" d="100"/>
        </p:scale>
        <p:origin x="192" y="33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10/4/24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10/4/24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10/4/24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10/4/24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Wong-Squires | MSD Project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10/4/24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10/4/24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10/4/24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10/4/24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  <p:sldLayoutId id="2147484133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4 October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45C669-36DC-0FCE-4C50-CD4C14B4918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r>
              <a:rPr lang="en-US" sz="1600" dirty="0"/>
              <a:t>Design of the RAW water feedthroughs for the LBNF Target Hall Target Bunker in progress</a:t>
            </a:r>
          </a:p>
          <a:p>
            <a:r>
              <a:rPr lang="en-US" sz="1600" dirty="0"/>
              <a:t>PO# 718030 issued for the Horn Test Skid at MI-8. </a:t>
            </a:r>
          </a:p>
          <a:p>
            <a:pPr lvl="1"/>
            <a:r>
              <a:rPr lang="en-US" dirty="0"/>
              <a:t>Still undergoing reviews in procurement as it is &gt;$250k.</a:t>
            </a:r>
          </a:p>
          <a:p>
            <a:pPr lvl="1"/>
            <a:r>
              <a:rPr lang="en-US" dirty="0"/>
              <a:t>After reviews, will be sent to vendors</a:t>
            </a:r>
          </a:p>
          <a:p>
            <a:r>
              <a:rPr lang="en-US" dirty="0"/>
              <a:t>Test setup has begun </a:t>
            </a:r>
            <a:r>
              <a:rPr lang="en-US" sz="1600" dirty="0"/>
              <a:t>for the FC-40</a:t>
            </a:r>
            <a:r>
              <a:rPr lang="en-US" sz="1600" dirty="0">
                <a:sym typeface="Wingdings" panose="05000000000000000000" pitchFamily="2" charset="2"/>
              </a:rPr>
              <a:t>&gt; </a:t>
            </a:r>
            <a:r>
              <a:rPr lang="en-US" sz="1600" dirty="0" err="1">
                <a:sym typeface="Wingdings" panose="05000000000000000000" pitchFamily="2" charset="2"/>
              </a:rPr>
              <a:t>Opticool</a:t>
            </a:r>
            <a:r>
              <a:rPr lang="en-US" sz="1600" dirty="0">
                <a:sym typeface="Wingdings" panose="05000000000000000000" pitchFamily="2" charset="2"/>
              </a:rPr>
              <a:t> conversion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All environmental and Industrial Hygiene reviews complete.</a:t>
            </a:r>
            <a:endParaRPr lang="en-US" dirty="0"/>
          </a:p>
          <a:p>
            <a:pPr lvl="1"/>
            <a:r>
              <a:rPr lang="en-US" dirty="0"/>
              <a:t>Waiting for the HA to be approved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0F355-6A16-71B4-8253-7D916C6831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10/4/24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6F523-EC81-CC5D-F312-B849F0D29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ABB1F-7976-CF7E-0D4C-DB2C94FA2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C2307A-87D8-3148-4CA4-E3AB95A2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431500"/>
          </a:xfrm>
        </p:spPr>
        <p:txBody>
          <a:bodyPr/>
          <a:lstStyle/>
          <a:p>
            <a:r>
              <a:rPr lang="en-US" dirty="0"/>
              <a:t>LBNF Fluids Updates</a:t>
            </a:r>
            <a:br>
              <a:rPr lang="en-US" dirty="0"/>
            </a:br>
            <a:r>
              <a:rPr lang="en-US" sz="1400" dirty="0"/>
              <a:t>Abhishek Deshpande, Alex </a:t>
            </a:r>
            <a:r>
              <a:rPr lang="en-US" sz="1400" dirty="0" err="1"/>
              <a:t>Humenik</a:t>
            </a:r>
            <a:endParaRPr lang="en-US" sz="14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62FFD85-55BE-5056-71F6-6E8CE52C8B96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692650" y="1113615"/>
            <a:ext cx="4214813" cy="2918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C407C8-035A-32C6-07EA-28963DE0AAE2}"/>
              </a:ext>
            </a:extLst>
          </p:cNvPr>
          <p:cNvSpPr txBox="1"/>
          <p:nvPr/>
        </p:nvSpPr>
        <p:spPr>
          <a:xfrm>
            <a:off x="5618921" y="4155963"/>
            <a:ext cx="2570295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i="1" dirty="0"/>
              <a:t>LBNF Target Bunker RAW feedthrough design</a:t>
            </a:r>
          </a:p>
        </p:txBody>
      </p:sp>
    </p:spTree>
    <p:extLst>
      <p:ext uri="{BB962C8B-B14F-4D97-AF65-F5344CB8AC3E}">
        <p14:creationId xmlns:p14="http://schemas.microsoft.com/office/powerpoint/2010/main" val="170573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6FEB45-2A50-8DA4-D062-7C65B82AF87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r>
              <a:rPr lang="en-US" sz="1600" dirty="0"/>
              <a:t>Completed installation of tunnel piping for the Mu2E ESS FC-40 skid.</a:t>
            </a:r>
          </a:p>
          <a:p>
            <a:r>
              <a:rPr lang="en-US" sz="1600" dirty="0"/>
              <a:t>Creating parts lists and quotes for the Mu2E ESS FC-40 skid. Waiting for quotes on the expansion tank for the skid.</a:t>
            </a: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443527-80A2-18EF-C48F-312A34DF6C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10/4/24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092205-A6D0-9FDF-4282-29A452BC0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EC02E8-0244-2AE2-80F7-2DA3D031F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4F28254-F84E-1EB0-DB11-CD2657E9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431500"/>
          </a:xfrm>
        </p:spPr>
        <p:txBody>
          <a:bodyPr/>
          <a:lstStyle/>
          <a:p>
            <a:r>
              <a:rPr lang="en-US" dirty="0"/>
              <a:t>Mu2e Fluids Update</a:t>
            </a:r>
            <a:br>
              <a:rPr lang="en-US" dirty="0"/>
            </a:br>
            <a:r>
              <a:rPr lang="en-US" sz="1400" dirty="0"/>
              <a:t>Abhishek Deshpande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180AFB-ABC1-59D0-ED70-834667762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37" y="459551"/>
            <a:ext cx="2034087" cy="1931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5E8DCE-535E-74AA-D8BF-CB985AB8B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58" y="473547"/>
            <a:ext cx="2151519" cy="1917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4EAD1-467A-28EA-870C-3AD1BF1F8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037" y="2510476"/>
            <a:ext cx="2034087" cy="18662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256FD0-A1A0-6C92-D22D-0B6A31214B0A}"/>
              </a:ext>
            </a:extLst>
          </p:cNvPr>
          <p:cNvSpPr txBox="1"/>
          <p:nvPr/>
        </p:nvSpPr>
        <p:spPr>
          <a:xfrm>
            <a:off x="5766264" y="495560"/>
            <a:ext cx="86410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i="1" dirty="0"/>
              <a:t>FC-40 piping in AP-30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BA728-20CB-1A11-D691-01EE500B7B4B}"/>
              </a:ext>
            </a:extLst>
          </p:cNvPr>
          <p:cNvSpPr txBox="1"/>
          <p:nvPr/>
        </p:nvSpPr>
        <p:spPr>
          <a:xfrm>
            <a:off x="7953169" y="1744755"/>
            <a:ext cx="864108" cy="5078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i="1" dirty="0"/>
              <a:t>FC-40 piping in Delivery 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C9AEF-11EB-7B26-A89C-F437986290FA}"/>
              </a:ext>
            </a:extLst>
          </p:cNvPr>
          <p:cNvSpPr txBox="1"/>
          <p:nvPr/>
        </p:nvSpPr>
        <p:spPr>
          <a:xfrm>
            <a:off x="5535293" y="3947505"/>
            <a:ext cx="109507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i="1" dirty="0"/>
              <a:t>FC-40 piping in Delivery Ring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4BAB5C-2E2C-266E-ED77-AD50705FF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993" y="2506262"/>
            <a:ext cx="2084417" cy="18105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BF7817-5719-B5A6-B598-8CCBFA699EB5}"/>
              </a:ext>
            </a:extLst>
          </p:cNvPr>
          <p:cNvSpPr txBox="1"/>
          <p:nvPr/>
        </p:nvSpPr>
        <p:spPr>
          <a:xfrm>
            <a:off x="7182345" y="4376445"/>
            <a:ext cx="1541648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ESS skid expansion tank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F7CB53-F4A9-495B-0ECE-6C873317F9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840" b="6219"/>
          <a:stretch/>
        </p:blipFill>
        <p:spPr>
          <a:xfrm>
            <a:off x="213931" y="2404238"/>
            <a:ext cx="4262323" cy="1700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513609-BC92-4822-A1F1-C86AA9F96E38}"/>
              </a:ext>
            </a:extLst>
          </p:cNvPr>
          <p:cNvSpPr txBox="1"/>
          <p:nvPr/>
        </p:nvSpPr>
        <p:spPr>
          <a:xfrm>
            <a:off x="1412195" y="4139960"/>
            <a:ext cx="2383030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i="1" dirty="0"/>
              <a:t>FC-40 cart stationed for draining/drying skid</a:t>
            </a:r>
          </a:p>
        </p:txBody>
      </p:sp>
    </p:spTree>
    <p:extLst>
      <p:ext uri="{BB962C8B-B14F-4D97-AF65-F5344CB8AC3E}">
        <p14:creationId xmlns:p14="http://schemas.microsoft.com/office/powerpoint/2010/main" val="33036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D086-B47E-42F4-5BD3-81DB90AD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" y="98116"/>
            <a:ext cx="7886700" cy="380505"/>
          </a:xfrm>
        </p:spPr>
        <p:txBody>
          <a:bodyPr/>
          <a:lstStyle/>
          <a:p>
            <a:r>
              <a:rPr lang="en-US" sz="1900" dirty="0"/>
              <a:t>Mu2E Fluids Updates </a:t>
            </a:r>
            <a:r>
              <a:rPr lang="en-US" sz="1000" dirty="0"/>
              <a:t>(cont’d)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4B75D-A1D9-F1B8-464E-F6DEA3D4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Wong-Squires | MSD Project Update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95A4-1F6C-1818-F44E-3875811B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0586E3A9-C4B4-E2CF-2ACA-5F6F688A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488" y="4904794"/>
            <a:ext cx="828675" cy="140589"/>
          </a:xfrm>
        </p:spPr>
        <p:txBody>
          <a:bodyPr/>
          <a:lstStyle/>
          <a:p>
            <a:r>
              <a:rPr lang="en-US"/>
              <a:t>10/4/24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3BC42E-8681-48F8-C022-B2FAA163A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069" y="1593565"/>
            <a:ext cx="2328605" cy="2062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41C441-443D-9222-8B46-FC3136CF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275" y="1616488"/>
            <a:ext cx="2506986" cy="20467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5D65A3-42FC-3D0D-71CF-44220D7BF832}"/>
              </a:ext>
            </a:extLst>
          </p:cNvPr>
          <p:cNvSpPr txBox="1"/>
          <p:nvPr/>
        </p:nvSpPr>
        <p:spPr>
          <a:xfrm>
            <a:off x="5410936" y="3720000"/>
            <a:ext cx="2827808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i="1" dirty="0"/>
              <a:t>Pressure spikes in Mu2E HRS skid eliminated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2AF94-EBBF-2A56-E355-DE78A0DB4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27" y="1606607"/>
            <a:ext cx="1723647" cy="2046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E5A78-EEE0-A24C-30D4-D46DB42F7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004" y="1612502"/>
            <a:ext cx="1673462" cy="2046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6BD4F9-8C86-A6B9-A2C4-55744F6A1621}"/>
              </a:ext>
            </a:extLst>
          </p:cNvPr>
          <p:cNvSpPr txBox="1"/>
          <p:nvPr/>
        </p:nvSpPr>
        <p:spPr>
          <a:xfrm>
            <a:off x="297227" y="786036"/>
            <a:ext cx="860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ym typeface="Wingdings" panose="05000000000000000000" pitchFamily="2" charset="2"/>
              </a:rPr>
              <a:t>LCW make-ups on Muon Campus used to cause pressure spikes in the HRS skid. These have been eliminated by adding a new regulator on N2 gas blanket on the system expansion tank at CUB.</a:t>
            </a:r>
            <a:endParaRPr lang="en-US" sz="1600" dirty="0"/>
          </a:p>
          <a:p>
            <a:pPr algn="ctr"/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4951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450</TotalTime>
  <Words>247</Words>
  <Application>Microsoft Macintosh PowerPoint</Application>
  <PresentationFormat>On-screen Show (16:9)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Wingdings</vt:lpstr>
      <vt:lpstr>Fermilab_PPT_090915</vt:lpstr>
      <vt:lpstr>PowerPoint Presentation</vt:lpstr>
      <vt:lpstr>LBNF Fluids Updates Abhishek Deshpande, Alex Humenik</vt:lpstr>
      <vt:lpstr>Mu2e Fluids Update Abhishek Deshpande</vt:lpstr>
      <vt:lpstr>Mu2E Fluids Updates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51</cp:revision>
  <cp:lastPrinted>2014-01-20T19:40:21Z</cp:lastPrinted>
  <dcterms:created xsi:type="dcterms:W3CDTF">2023-11-30T22:05:45Z</dcterms:created>
  <dcterms:modified xsi:type="dcterms:W3CDTF">2024-10-04T13:41:04Z</dcterms:modified>
</cp:coreProperties>
</file>