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1" r:id="rId2"/>
  </p:sldMasterIdLst>
  <p:notesMasterIdLst>
    <p:notesMasterId r:id="rId8"/>
  </p:notesMasterIdLst>
  <p:sldIdLst>
    <p:sldId id="256" r:id="rId3"/>
    <p:sldId id="261" r:id="rId4"/>
    <p:sldId id="265" r:id="rId5"/>
    <p:sldId id="264" r:id="rId6"/>
    <p:sldId id="260" r:id="rId7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50C47D-370A-4427-B1BE-82319624C083}" v="1" dt="2024-10-04T13:09:51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72"/>
  </p:normalViewPr>
  <p:slideViewPr>
    <p:cSldViewPr snapToGrid="0">
      <p:cViewPr varScale="1">
        <p:scale>
          <a:sx n="97" d="100"/>
          <a:sy n="97" d="100"/>
        </p:scale>
        <p:origin x="8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nton K Morris" userId="0450e551-eb74-4e16-a8b4-74d516834900" providerId="ADAL" clId="{7250C47D-370A-4427-B1BE-82319624C083}"/>
    <pc:docChg chg="delSld modSld">
      <pc:chgData name="Denton K Morris" userId="0450e551-eb74-4e16-a8b4-74d516834900" providerId="ADAL" clId="{7250C47D-370A-4427-B1BE-82319624C083}" dt="2024-10-04T13:09:51.773" v="85"/>
      <pc:docMkLst>
        <pc:docMk/>
      </pc:docMkLst>
      <pc:sldChg chg="modSp mod">
        <pc:chgData name="Denton K Morris" userId="0450e551-eb74-4e16-a8b4-74d516834900" providerId="ADAL" clId="{7250C47D-370A-4427-B1BE-82319624C083}" dt="2024-10-04T13:07:21.775" v="14" actId="20577"/>
        <pc:sldMkLst>
          <pc:docMk/>
          <pc:sldMk cId="0" sldId="256"/>
        </pc:sldMkLst>
        <pc:spChg chg="mod">
          <ac:chgData name="Denton K Morris" userId="0450e551-eb74-4e16-a8b4-74d516834900" providerId="ADAL" clId="{7250C47D-370A-4427-B1BE-82319624C083}" dt="2024-10-04T13:07:21.775" v="14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">
        <pc:chgData name="Denton K Morris" userId="0450e551-eb74-4e16-a8b4-74d516834900" providerId="ADAL" clId="{7250C47D-370A-4427-B1BE-82319624C083}" dt="2024-10-04T13:09:51.773" v="85"/>
        <pc:sldMkLst>
          <pc:docMk/>
          <pc:sldMk cId="1533699954" sldId="260"/>
        </pc:sldMkLst>
        <pc:graphicFrameChg chg="mod">
          <ac:chgData name="Denton K Morris" userId="0450e551-eb74-4e16-a8b4-74d516834900" providerId="ADAL" clId="{7250C47D-370A-4427-B1BE-82319624C083}" dt="2024-10-04T13:09:51.773" v="85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7250C47D-370A-4427-B1BE-82319624C083}" dt="2024-10-04T13:09:28.302" v="83" actId="255"/>
        <pc:sldMkLst>
          <pc:docMk/>
          <pc:sldMk cId="37226134" sldId="261"/>
        </pc:sldMkLst>
        <pc:spChg chg="mod">
          <ac:chgData name="Denton K Morris" userId="0450e551-eb74-4e16-a8b4-74d516834900" providerId="ADAL" clId="{7250C47D-370A-4427-B1BE-82319624C083}" dt="2024-10-04T13:09:28.302" v="83" actId="255"/>
          <ac:spMkLst>
            <pc:docMk/>
            <pc:sldMk cId="37226134" sldId="261"/>
            <ac:spMk id="2" creationId="{8AFF239E-0263-0CF1-ABF9-9C916D38A676}"/>
          </ac:spMkLst>
        </pc:spChg>
      </pc:sldChg>
      <pc:sldChg chg="del">
        <pc:chgData name="Denton K Morris" userId="0450e551-eb74-4e16-a8b4-74d516834900" providerId="ADAL" clId="{7250C47D-370A-4427-B1BE-82319624C083}" dt="2024-10-04T13:09:45.966" v="84" actId="2696"/>
        <pc:sldMkLst>
          <pc:docMk/>
          <pc:sldMk cId="3443243251" sldId="263"/>
        </pc:sldMkLst>
      </pc:sldChg>
      <pc:sldChg chg="modSp mod">
        <pc:chgData name="Denton K Morris" userId="0450e551-eb74-4e16-a8b4-74d516834900" providerId="ADAL" clId="{7250C47D-370A-4427-B1BE-82319624C083}" dt="2024-10-04T13:09:02.115" v="78" actId="21"/>
        <pc:sldMkLst>
          <pc:docMk/>
          <pc:sldMk cId="4213973444" sldId="264"/>
        </pc:sldMkLst>
        <pc:spChg chg="mod">
          <ac:chgData name="Denton K Morris" userId="0450e551-eb74-4e16-a8b4-74d516834900" providerId="ADAL" clId="{7250C47D-370A-4427-B1BE-82319624C083}" dt="2024-10-04T13:09:02.115" v="78" actId="21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34DF1053-00BA-4AD5-B084-15FD469C3FC4}"/>
    <pc:docChg chg="modSld">
      <pc:chgData name="Denton K Morris" userId="0450e551-eb74-4e16-a8b4-74d516834900" providerId="ADAL" clId="{34DF1053-00BA-4AD5-B084-15FD469C3FC4}" dt="2024-09-27T13:31:30.765" v="250" actId="20577"/>
      <pc:docMkLst>
        <pc:docMk/>
      </pc:docMkLst>
      <pc:sldChg chg="modSp mod">
        <pc:chgData name="Denton K Morris" userId="0450e551-eb74-4e16-a8b4-74d516834900" providerId="ADAL" clId="{34DF1053-00BA-4AD5-B084-15FD469C3FC4}" dt="2024-09-26T21:20:37.199" v="3" actId="20577"/>
        <pc:sldMkLst>
          <pc:docMk/>
          <pc:sldMk cId="0" sldId="256"/>
        </pc:sldMkLst>
        <pc:spChg chg="mod">
          <ac:chgData name="Denton K Morris" userId="0450e551-eb74-4e16-a8b4-74d516834900" providerId="ADAL" clId="{34DF1053-00BA-4AD5-B084-15FD469C3FC4}" dt="2024-09-26T21:20:37.199" v="3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">
        <pc:chgData name="Denton K Morris" userId="0450e551-eb74-4e16-a8b4-74d516834900" providerId="ADAL" clId="{34DF1053-00BA-4AD5-B084-15FD469C3FC4}" dt="2024-09-27T13:17:53.641" v="240"/>
        <pc:sldMkLst>
          <pc:docMk/>
          <pc:sldMk cId="1533699954" sldId="260"/>
        </pc:sldMkLst>
        <pc:graphicFrameChg chg="mod">
          <ac:chgData name="Denton K Morris" userId="0450e551-eb74-4e16-a8b4-74d516834900" providerId="ADAL" clId="{34DF1053-00BA-4AD5-B084-15FD469C3FC4}" dt="2024-09-27T13:17:53.641" v="240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34DF1053-00BA-4AD5-B084-15FD469C3FC4}" dt="2024-09-27T13:31:30.765" v="250" actId="20577"/>
        <pc:sldMkLst>
          <pc:docMk/>
          <pc:sldMk cId="37226134" sldId="261"/>
        </pc:sldMkLst>
        <pc:spChg chg="mod">
          <ac:chgData name="Denton K Morris" userId="0450e551-eb74-4e16-a8b4-74d516834900" providerId="ADAL" clId="{34DF1053-00BA-4AD5-B084-15FD469C3FC4}" dt="2024-09-27T13:31:30.765" v="250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34DF1053-00BA-4AD5-B084-15FD469C3FC4}" dt="2024-09-27T13:29:51.876" v="244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34DF1053-00BA-4AD5-B084-15FD469C3FC4}" dt="2024-09-27T13:29:51.876" v="244" actId="20577"/>
          <ac:spMkLst>
            <pc:docMk/>
            <pc:sldMk cId="3443243251" sldId="263"/>
            <ac:spMk id="2" creationId="{8AFF239E-0263-0CF1-ABF9-9C916D38A676}"/>
          </ac:spMkLst>
        </pc:spChg>
        <pc:picChg chg="add mod modCrop">
          <ac:chgData name="Denton K Morris" userId="0450e551-eb74-4e16-a8b4-74d516834900" providerId="ADAL" clId="{34DF1053-00BA-4AD5-B084-15FD469C3FC4}" dt="2024-09-26T21:29:48.429" v="235" actId="1076"/>
          <ac:picMkLst>
            <pc:docMk/>
            <pc:sldMk cId="3443243251" sldId="263"/>
            <ac:picMk id="4" creationId="{BE2DBDCE-64E8-E882-5723-1E4EAF740D36}"/>
          </ac:picMkLst>
        </pc:picChg>
        <pc:cxnChg chg="add mod">
          <ac:chgData name="Denton K Morris" userId="0450e551-eb74-4e16-a8b4-74d516834900" providerId="ADAL" clId="{34DF1053-00BA-4AD5-B084-15FD469C3FC4}" dt="2024-09-26T21:30:12.691" v="238" actId="1582"/>
          <ac:cxnSpMkLst>
            <pc:docMk/>
            <pc:sldMk cId="3443243251" sldId="263"/>
            <ac:cxnSpMk id="6" creationId="{91DF1540-A221-C658-7C3A-07AFF1FAAB48}"/>
          </ac:cxnSpMkLst>
        </pc:cxnChg>
      </pc:sldChg>
      <pc:sldChg chg="modSp mod">
        <pc:chgData name="Denton K Morris" userId="0450e551-eb74-4e16-a8b4-74d516834900" providerId="ADAL" clId="{34DF1053-00BA-4AD5-B084-15FD469C3FC4}" dt="2024-09-26T21:23:32.847" v="11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34DF1053-00BA-4AD5-B084-15FD469C3FC4}" dt="2024-09-26T21:23:32.847" v="115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14F7FCAE-C682-466D-B607-C91121DEDE62}"/>
    <pc:docChg chg="undo custSel modSld">
      <pc:chgData name="Denton K Morris" userId="0450e551-eb74-4e16-a8b4-74d516834900" providerId="ADAL" clId="{14F7FCAE-C682-466D-B607-C91121DEDE62}" dt="2024-09-11T14:38:22.591" v="588" actId="20577"/>
      <pc:docMkLst>
        <pc:docMk/>
      </pc:docMkLst>
      <pc:sldChg chg="modSp mod">
        <pc:chgData name="Denton K Morris" userId="0450e551-eb74-4e16-a8b4-74d516834900" providerId="ADAL" clId="{14F7FCAE-C682-466D-B607-C91121DEDE62}" dt="2024-09-11T14:21:31.345" v="28" actId="20577"/>
        <pc:sldMkLst>
          <pc:docMk/>
          <pc:sldMk cId="0" sldId="256"/>
        </pc:sldMkLst>
        <pc:spChg chg="mod">
          <ac:chgData name="Denton K Morris" userId="0450e551-eb74-4e16-a8b4-74d516834900" providerId="ADAL" clId="{14F7FCAE-C682-466D-B607-C91121DEDE62}" dt="2024-09-11T14:21:31.345" v="28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14F7FCAE-C682-466D-B607-C91121DEDE62}" dt="2024-09-11T14:28:24.354" v="577"/>
        <pc:sldMkLst>
          <pc:docMk/>
          <pc:sldMk cId="1533699954" sldId="260"/>
        </pc:sldMkLst>
        <pc:graphicFrameChg chg="mod">
          <ac:chgData name="Denton K Morris" userId="0450e551-eb74-4e16-a8b4-74d516834900" providerId="ADAL" clId="{14F7FCAE-C682-466D-B607-C91121DEDE62}" dt="2024-09-11T14:28:24.354" v="577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14F7FCAE-C682-466D-B607-C91121DEDE62}" dt="2024-09-11T14:38:22.591" v="588" actId="20577"/>
        <pc:sldMkLst>
          <pc:docMk/>
          <pc:sldMk cId="37226134" sldId="261"/>
        </pc:sldMkLst>
        <pc:spChg chg="mod">
          <ac:chgData name="Denton K Morris" userId="0450e551-eb74-4e16-a8b4-74d516834900" providerId="ADAL" clId="{14F7FCAE-C682-466D-B607-C91121DEDE62}" dt="2024-09-11T14:38:22.591" v="588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14F7FCAE-C682-466D-B607-C91121DEDE62}" dt="2024-09-11T14:37:38.447" v="582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14F7FCAE-C682-466D-B607-C91121DEDE62}" dt="2024-09-11T14:37:38.447" v="582" actId="20577"/>
          <ac:spMkLst>
            <pc:docMk/>
            <pc:sldMk cId="3443243251" sldId="263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14F7FCAE-C682-466D-B607-C91121DEDE62}" dt="2024-09-11T14:37:49.237" v="58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14F7FCAE-C682-466D-B607-C91121DEDE62}" dt="2024-09-11T14:37:49.237" v="585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  <pc:docChgLst>
    <pc:chgData name="Denton K Morris" userId="0450e551-eb74-4e16-a8b4-74d516834900" providerId="ADAL" clId="{BD47406A-27D5-4163-9DE9-03302EF100B1}"/>
    <pc:docChg chg="modSld">
      <pc:chgData name="Denton K Morris" userId="0450e551-eb74-4e16-a8b4-74d516834900" providerId="ADAL" clId="{BD47406A-27D5-4163-9DE9-03302EF100B1}" dt="2024-10-02T15:07:17.707" v="482" actId="1076"/>
      <pc:docMkLst>
        <pc:docMk/>
      </pc:docMkLst>
      <pc:sldChg chg="modSp">
        <pc:chgData name="Denton K Morris" userId="0450e551-eb74-4e16-a8b4-74d516834900" providerId="ADAL" clId="{BD47406A-27D5-4163-9DE9-03302EF100B1}" dt="2024-10-02T15:05:14.672" v="462"/>
        <pc:sldMkLst>
          <pc:docMk/>
          <pc:sldMk cId="1533699954" sldId="260"/>
        </pc:sldMkLst>
        <pc:graphicFrameChg chg="mod">
          <ac:chgData name="Denton K Morris" userId="0450e551-eb74-4e16-a8b4-74d516834900" providerId="ADAL" clId="{BD47406A-27D5-4163-9DE9-03302EF100B1}" dt="2024-10-02T15:05:14.672" v="462"/>
          <ac:graphicFrameMkLst>
            <pc:docMk/>
            <pc:sldMk cId="1533699954" sldId="260"/>
            <ac:graphicFrameMk id="2" creationId="{FA3E1226-C0E0-AD72-ADA4-F3C3D8E176AA}"/>
          </ac:graphicFrameMkLst>
        </pc:graphicFrameChg>
      </pc:sldChg>
      <pc:sldChg chg="modSp mod">
        <pc:chgData name="Denton K Morris" userId="0450e551-eb74-4e16-a8b4-74d516834900" providerId="ADAL" clId="{BD47406A-27D5-4163-9DE9-03302EF100B1}" dt="2024-10-02T15:04:01.642" v="419" actId="20577"/>
        <pc:sldMkLst>
          <pc:docMk/>
          <pc:sldMk cId="37226134" sldId="261"/>
        </pc:sldMkLst>
        <pc:spChg chg="mod">
          <ac:chgData name="Denton K Morris" userId="0450e551-eb74-4e16-a8b4-74d516834900" providerId="ADAL" clId="{BD47406A-27D5-4163-9DE9-03302EF100B1}" dt="2024-10-02T15:04:01.642" v="419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BD47406A-27D5-4163-9DE9-03302EF100B1}" dt="2024-10-02T15:04:56" v="461" actId="14100"/>
        <pc:sldMkLst>
          <pc:docMk/>
          <pc:sldMk cId="3443243251" sldId="263"/>
        </pc:sldMkLst>
        <pc:spChg chg="mod">
          <ac:chgData name="Denton K Morris" userId="0450e551-eb74-4e16-a8b4-74d516834900" providerId="ADAL" clId="{BD47406A-27D5-4163-9DE9-03302EF100B1}" dt="2024-10-02T15:04:47.260" v="459" actId="20577"/>
          <ac:spMkLst>
            <pc:docMk/>
            <pc:sldMk cId="3443243251" sldId="263"/>
            <ac:spMk id="2" creationId="{8AFF239E-0263-0CF1-ABF9-9C916D38A676}"/>
          </ac:spMkLst>
        </pc:spChg>
        <pc:picChg chg="mod">
          <ac:chgData name="Denton K Morris" userId="0450e551-eb74-4e16-a8b4-74d516834900" providerId="ADAL" clId="{BD47406A-27D5-4163-9DE9-03302EF100B1}" dt="2024-10-02T15:04:56" v="461" actId="14100"/>
          <ac:picMkLst>
            <pc:docMk/>
            <pc:sldMk cId="3443243251" sldId="263"/>
            <ac:picMk id="4" creationId="{BE2DBDCE-64E8-E882-5723-1E4EAF740D36}"/>
          </ac:picMkLst>
        </pc:picChg>
        <pc:cxnChg chg="mod">
          <ac:chgData name="Denton K Morris" userId="0450e551-eb74-4e16-a8b4-74d516834900" providerId="ADAL" clId="{BD47406A-27D5-4163-9DE9-03302EF100B1}" dt="2024-10-02T15:04:52.834" v="460" actId="14100"/>
          <ac:cxnSpMkLst>
            <pc:docMk/>
            <pc:sldMk cId="3443243251" sldId="263"/>
            <ac:cxnSpMk id="6" creationId="{91DF1540-A221-C658-7C3A-07AFF1FAAB48}"/>
          </ac:cxnSpMkLst>
        </pc:cxnChg>
      </pc:sldChg>
      <pc:sldChg chg="modSp mod">
        <pc:chgData name="Denton K Morris" userId="0450e551-eb74-4e16-a8b4-74d516834900" providerId="ADAL" clId="{BD47406A-27D5-4163-9DE9-03302EF100B1}" dt="2024-10-02T15:04:18.492" v="425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BD47406A-27D5-4163-9DE9-03302EF100B1}" dt="2024-10-02T15:04:18.492" v="425" actId="20577"/>
          <ac:spMkLst>
            <pc:docMk/>
            <pc:sldMk cId="4213973444" sldId="264"/>
            <ac:spMk id="2" creationId="{8AFF239E-0263-0CF1-ABF9-9C916D38A676}"/>
          </ac:spMkLst>
        </pc:spChg>
      </pc:sldChg>
      <pc:sldChg chg="addSp modSp mod">
        <pc:chgData name="Denton K Morris" userId="0450e551-eb74-4e16-a8b4-74d516834900" providerId="ADAL" clId="{BD47406A-27D5-4163-9DE9-03302EF100B1}" dt="2024-10-02T15:07:17.707" v="482" actId="1076"/>
        <pc:sldMkLst>
          <pc:docMk/>
          <pc:sldMk cId="3604741240" sldId="265"/>
        </pc:sldMkLst>
        <pc:spChg chg="mod">
          <ac:chgData name="Denton K Morris" userId="0450e551-eb74-4e16-a8b4-74d516834900" providerId="ADAL" clId="{BD47406A-27D5-4163-9DE9-03302EF100B1}" dt="2024-10-02T15:06:32.525" v="463" actId="20577"/>
          <ac:spMkLst>
            <pc:docMk/>
            <pc:sldMk cId="3604741240" sldId="265"/>
            <ac:spMk id="2" creationId="{8AFF239E-0263-0CF1-ABF9-9C916D38A676}"/>
          </ac:spMkLst>
        </pc:spChg>
        <pc:picChg chg="add mod">
          <ac:chgData name="Denton K Morris" userId="0450e551-eb74-4e16-a8b4-74d516834900" providerId="ADAL" clId="{BD47406A-27D5-4163-9DE9-03302EF100B1}" dt="2024-10-02T15:07:16.689" v="481" actId="1076"/>
          <ac:picMkLst>
            <pc:docMk/>
            <pc:sldMk cId="3604741240" sldId="265"/>
            <ac:picMk id="4" creationId="{90EF04E1-D653-BBF2-27CA-46745C56628D}"/>
          </ac:picMkLst>
        </pc:picChg>
        <pc:picChg chg="add mod">
          <ac:chgData name="Denton K Morris" userId="0450e551-eb74-4e16-a8b4-74d516834900" providerId="ADAL" clId="{BD47406A-27D5-4163-9DE9-03302EF100B1}" dt="2024-10-02T15:07:17.707" v="482" actId="1076"/>
          <ac:picMkLst>
            <pc:docMk/>
            <pc:sldMk cId="3604741240" sldId="265"/>
            <ac:picMk id="6" creationId="{EF35DFAD-5F77-5518-2746-DBD992DB0443}"/>
          </ac:picMkLst>
        </pc:picChg>
      </pc:sldChg>
    </pc:docChg>
  </pc:docChgLst>
  <pc:docChgLst>
    <pc:chgData name="Denton K Morris" userId="0450e551-eb74-4e16-a8b4-74d516834900" providerId="ADAL" clId="{25C6D26D-85E5-47A6-A112-67655EE60333}"/>
    <pc:docChg chg="modSld">
      <pc:chgData name="Denton K Morris" userId="0450e551-eb74-4e16-a8b4-74d516834900" providerId="ADAL" clId="{25C6D26D-85E5-47A6-A112-67655EE60333}" dt="2024-09-13T13:31:26.529" v="120" actId="20577"/>
      <pc:docMkLst>
        <pc:docMk/>
      </pc:docMkLst>
      <pc:sldChg chg="modSp mod">
        <pc:chgData name="Denton K Morris" userId="0450e551-eb74-4e16-a8b4-74d516834900" providerId="ADAL" clId="{25C6D26D-85E5-47A6-A112-67655EE60333}" dt="2024-09-13T13:28:53.141" v="17" actId="20577"/>
        <pc:sldMkLst>
          <pc:docMk/>
          <pc:sldMk cId="0" sldId="256"/>
        </pc:sldMkLst>
        <pc:spChg chg="mod">
          <ac:chgData name="Denton K Morris" userId="0450e551-eb74-4e16-a8b4-74d516834900" providerId="ADAL" clId="{25C6D26D-85E5-47A6-A112-67655EE60333}" dt="2024-09-13T13:28:53.141" v="17" actId="20577"/>
          <ac:spMkLst>
            <pc:docMk/>
            <pc:sldMk cId="0" sldId="256"/>
            <ac:spMk id="81" creationId="{00000000-0000-0000-0000-000000000000}"/>
          </ac:spMkLst>
        </pc:spChg>
      </pc:sldChg>
      <pc:sldChg chg="modSp mod">
        <pc:chgData name="Denton K Morris" userId="0450e551-eb74-4e16-a8b4-74d516834900" providerId="ADAL" clId="{25C6D26D-85E5-47A6-A112-67655EE60333}" dt="2024-09-13T13:30:07.752" v="62" actId="20577"/>
        <pc:sldMkLst>
          <pc:docMk/>
          <pc:sldMk cId="37226134" sldId="261"/>
        </pc:sldMkLst>
        <pc:spChg chg="mod">
          <ac:chgData name="Denton K Morris" userId="0450e551-eb74-4e16-a8b4-74d516834900" providerId="ADAL" clId="{25C6D26D-85E5-47A6-A112-67655EE60333}" dt="2024-09-13T13:30:07.752" v="62" actId="20577"/>
          <ac:spMkLst>
            <pc:docMk/>
            <pc:sldMk cId="37226134" sldId="261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5C6D26D-85E5-47A6-A112-67655EE60333}" dt="2024-09-13T13:31:26.529" v="120" actId="20577"/>
        <pc:sldMkLst>
          <pc:docMk/>
          <pc:sldMk cId="3443243251" sldId="263"/>
        </pc:sldMkLst>
        <pc:spChg chg="mod">
          <ac:chgData name="Denton K Morris" userId="0450e551-eb74-4e16-a8b4-74d516834900" providerId="ADAL" clId="{25C6D26D-85E5-47A6-A112-67655EE60333}" dt="2024-09-13T13:31:26.529" v="120" actId="20577"/>
          <ac:spMkLst>
            <pc:docMk/>
            <pc:sldMk cId="3443243251" sldId="263"/>
            <ac:spMk id="2" creationId="{8AFF239E-0263-0CF1-ABF9-9C916D38A676}"/>
          </ac:spMkLst>
        </pc:spChg>
      </pc:sldChg>
      <pc:sldChg chg="modSp mod">
        <pc:chgData name="Denton K Morris" userId="0450e551-eb74-4e16-a8b4-74d516834900" providerId="ADAL" clId="{25C6D26D-85E5-47A6-A112-67655EE60333}" dt="2024-09-13T13:31:00.005" v="106" actId="20577"/>
        <pc:sldMkLst>
          <pc:docMk/>
          <pc:sldMk cId="4213973444" sldId="264"/>
        </pc:sldMkLst>
        <pc:spChg chg="mod">
          <ac:chgData name="Denton K Morris" userId="0450e551-eb74-4e16-a8b4-74d516834900" providerId="ADAL" clId="{25C6D26D-85E5-47A6-A112-67655EE60333}" dt="2024-09-13T13:31:00.005" v="106" actId="20577"/>
          <ac:spMkLst>
            <pc:docMk/>
            <pc:sldMk cId="4213973444" sldId="264"/>
            <ac:spMk id="2" creationId="{8AFF239E-0263-0CF1-ABF9-9C916D38A6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18C888-6C87-1140-9566-D5625BCB3463}" type="datetimeFigureOut">
              <a:rPr lang="en-US" smtClean="0"/>
              <a:t>10/4/2024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38947-0475-E649-8B2D-523EF162EE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42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6" name="Picture 5" descr="TitleSlide_060514.png"/>
          <p:cNvPicPr/>
          <p:nvPr/>
        </p:nvPicPr>
        <p:blipFill>
          <a:blip r:embed="rId15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pic>
        <p:nvPicPr>
          <p:cNvPr id="2" name="Picture 6" descr="FermiLogo_RGB_NALBlue.png"/>
          <p:cNvPicPr/>
          <p:nvPr/>
        </p:nvPicPr>
        <p:blipFill>
          <a:blip r:embed="rId16"/>
          <a:stretch/>
        </p:blipFill>
        <p:spPr>
          <a:xfrm>
            <a:off x="793800" y="1149480"/>
            <a:ext cx="3265200" cy="588600"/>
          </a:xfrm>
          <a:prstGeom prst="rect">
            <a:avLst/>
          </a:prstGeom>
          <a:ln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eaderFooter_0060314.png"/>
          <p:cNvPicPr/>
          <p:nvPr/>
        </p:nvPicPr>
        <p:blipFill>
          <a:blip r:embed="rId14"/>
          <a:stretch/>
        </p:blipFill>
        <p:spPr>
          <a:xfrm>
            <a:off x="0" y="0"/>
            <a:ext cx="9142200" cy="68562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806400" y="3559320"/>
            <a:ext cx="7524360" cy="1137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200" b="1" strike="noStrike" spc="-1" dirty="0">
                <a:solidFill>
                  <a:srgbClr val="004C97"/>
                </a:solidFill>
                <a:latin typeface="Arial"/>
                <a:ea typeface="Geneva"/>
              </a:rPr>
              <a:t>Main Injector Shutdown Status</a:t>
            </a:r>
            <a:endParaRPr lang="en-US" sz="3200" b="0" strike="noStrike" spc="-1" dirty="0">
              <a:latin typeface="Arial"/>
            </a:endParaRPr>
          </a:p>
        </p:txBody>
      </p:sp>
      <p:sp>
        <p:nvSpPr>
          <p:cNvPr id="81" name="CustomShape 2"/>
          <p:cNvSpPr/>
          <p:nvPr/>
        </p:nvSpPr>
        <p:spPr>
          <a:xfrm>
            <a:off x="806400" y="4842000"/>
            <a:ext cx="7524360" cy="148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b="0" strike="noStrike" spc="-1" dirty="0">
                <a:solidFill>
                  <a:srgbClr val="004C97"/>
                </a:solidFill>
                <a:latin typeface="Arial"/>
              </a:rPr>
              <a:t>Denton Morris, Marty Murphy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AD/MI 0900 Meeting	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000" spc="-1" dirty="0">
                <a:solidFill>
                  <a:srgbClr val="004C97"/>
                </a:solidFill>
                <a:latin typeface="Arial"/>
                <a:ea typeface="Geneva"/>
              </a:rPr>
              <a:t>Octo</a:t>
            </a:r>
            <a:r>
              <a:rPr lang="en-US" sz="2000" b="0" strike="noStrike" spc="-1" dirty="0">
                <a:solidFill>
                  <a:srgbClr val="004C97"/>
                </a:solidFill>
                <a:latin typeface="Arial"/>
                <a:ea typeface="Geneva"/>
              </a:rPr>
              <a:t>ber 4, 2024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lang="en-US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10/4/2024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2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7140096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  <a:r>
              <a:rPr lang="en-US" sz="1600" dirty="0"/>
              <a:t>MI-8 Collimator installation		</a:t>
            </a:r>
          </a:p>
          <a:p>
            <a:r>
              <a:rPr lang="en-US" sz="1600" dirty="0"/>
              <a:t>		All parts in on site</a:t>
            </a:r>
          </a:p>
          <a:p>
            <a:r>
              <a:rPr lang="en-US" sz="1600" dirty="0"/>
              <a:t>		Jaws are at NWA being inspected and welded</a:t>
            </a:r>
          </a:p>
          <a:p>
            <a:r>
              <a:rPr lang="en-US" sz="1600" dirty="0"/>
              <a:t>		Tunnel cable terminations </a:t>
            </a:r>
            <a:r>
              <a:rPr lang="en-US" sz="1600" dirty="0" err="1"/>
              <a:t>inprogress</a:t>
            </a:r>
            <a:endParaRPr lang="en-US" sz="1600" dirty="0"/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	RF Dual PA cavity upgrades (3 stations)</a:t>
            </a:r>
          </a:p>
          <a:p>
            <a:r>
              <a:rPr lang="en-US" sz="1600" dirty="0"/>
              <a:t>		Electrical pulls are complete</a:t>
            </a:r>
          </a:p>
          <a:p>
            <a:r>
              <a:rPr lang="en-US" sz="1600" dirty="0"/>
              <a:t>		Upgrading four modulators (one spare)</a:t>
            </a:r>
          </a:p>
          <a:p>
            <a:r>
              <a:rPr lang="en-US" sz="1600" dirty="0"/>
              <a:t>		NOTE:  Unable to test any RF until KRS pulsed power </a:t>
            </a:r>
          </a:p>
          <a:p>
            <a:r>
              <a:rPr lang="en-US" sz="1600" dirty="0"/>
              <a:t>		and LCW returns.  Then need </a:t>
            </a:r>
            <a:r>
              <a:rPr lang="en-US" sz="1600" dirty="0">
                <a:solidFill>
                  <a:srgbClr val="FF0000"/>
                </a:solidFill>
              </a:rPr>
              <a:t>~3 weeks </a:t>
            </a:r>
            <a:r>
              <a:rPr lang="en-US" sz="1600" dirty="0"/>
              <a:t>for testing</a:t>
            </a:r>
          </a:p>
          <a:p>
            <a:r>
              <a:rPr lang="en-US" sz="1600" dirty="0"/>
              <a:t>			</a:t>
            </a:r>
          </a:p>
          <a:p>
            <a:r>
              <a:rPr lang="en-US" sz="1600" dirty="0"/>
              <a:t>	Adjusted MI-40 absorber room door</a:t>
            </a:r>
          </a:p>
          <a:p>
            <a:r>
              <a:rPr lang="en-US" sz="1600" dirty="0"/>
              <a:t>	Chasing down compressed air leaks</a:t>
            </a:r>
          </a:p>
          <a:p>
            <a:r>
              <a:rPr lang="en-US" sz="1600" dirty="0"/>
              <a:t>	Repairing ion pump cables</a:t>
            </a:r>
          </a:p>
          <a:p>
            <a:endParaRPr lang="en-US" sz="1600" dirty="0"/>
          </a:p>
          <a:p>
            <a:r>
              <a:rPr lang="en-US" sz="1600" dirty="0"/>
              <a:t>	ISD is installing test lighting in MI-8 and will be re-lamping</a:t>
            </a:r>
          </a:p>
          <a:p>
            <a:r>
              <a:rPr lang="en-US" sz="1600" dirty="0"/>
              <a:t>		emergency exit, stairwells and tunnel location around MI</a:t>
            </a:r>
          </a:p>
          <a:p>
            <a:r>
              <a:rPr lang="en-US" sz="1600" dirty="0"/>
              <a:t>	</a:t>
            </a:r>
          </a:p>
          <a:p>
            <a:r>
              <a:rPr lang="en-US" sz="1600" dirty="0"/>
              <a:t>	Move MI quads based on previous high field orbit</a:t>
            </a:r>
          </a:p>
          <a:p>
            <a:endParaRPr lang="en-US" sz="1600" dirty="0"/>
          </a:p>
          <a:p>
            <a:r>
              <a:rPr lang="en-US" sz="1600" dirty="0"/>
              <a:t>	MI tunnel cleaning in progress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226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10/4/2024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3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90EF04E1-D653-BBF2-27CA-46745C56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348" y="981307"/>
            <a:ext cx="2753654" cy="4895385"/>
          </a:xfrm>
          <a:prstGeom prst="rect">
            <a:avLst/>
          </a:prstGeom>
        </p:spPr>
      </p:pic>
      <p:pic>
        <p:nvPicPr>
          <p:cNvPr id="6" name="Picture 5" descr="A picture containing person, indoor, preparing&#10;&#10;Description automatically generated">
            <a:extLst>
              <a:ext uri="{FF2B5EF4-FFF2-40B4-BE49-F238E27FC236}">
                <a16:creationId xmlns:a16="http://schemas.microsoft.com/office/drawing/2014/main" id="{EF35DFAD-5F77-5518-2746-DBD992DB0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877" y="981307"/>
            <a:ext cx="2753654" cy="489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41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Tunnel Work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286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10/4/2024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F239E-0263-0CF1-ABF9-9C916D38A676}"/>
              </a:ext>
            </a:extLst>
          </p:cNvPr>
          <p:cNvSpPr txBox="1"/>
          <p:nvPr/>
        </p:nvSpPr>
        <p:spPr>
          <a:xfrm>
            <a:off x="244800" y="969888"/>
            <a:ext cx="4301177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	Still needing to be done:</a:t>
            </a:r>
          </a:p>
          <a:p>
            <a:endParaRPr lang="en-US" dirty="0"/>
          </a:p>
          <a:p>
            <a:r>
              <a:rPr lang="en-US" dirty="0"/>
              <a:t>		332 dipole leak repair</a:t>
            </a:r>
          </a:p>
          <a:p>
            <a:endParaRPr lang="en-US" dirty="0"/>
          </a:p>
          <a:p>
            <a:r>
              <a:rPr lang="en-US" dirty="0"/>
              <a:t>		Adjust aperture at 232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	</a:t>
            </a:r>
          </a:p>
          <a:p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1397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228600" y="103680"/>
            <a:ext cx="8685000" cy="640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Conventional </a:t>
            </a:r>
            <a:r>
              <a:rPr lang="en-US" sz="2400" b="1" spc="-1">
                <a:solidFill>
                  <a:srgbClr val="004C97"/>
                </a:solidFill>
                <a:latin typeface="Arial"/>
              </a:rPr>
              <a:t>and Pulsed MI </a:t>
            </a:r>
            <a:r>
              <a:rPr lang="en-US" sz="2400" b="1" spc="-1" dirty="0">
                <a:solidFill>
                  <a:srgbClr val="004C97"/>
                </a:solidFill>
                <a:latin typeface="Arial"/>
              </a:rPr>
              <a:t>Power Outages</a:t>
            </a:r>
            <a:endParaRPr lang="en-US" sz="2400" b="0" strike="noStrike" spc="-1" dirty="0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43000" y="885240"/>
            <a:ext cx="8670600" cy="543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n-US"/>
          </a:p>
        </p:txBody>
      </p:sp>
      <p:sp>
        <p:nvSpPr>
          <p:cNvPr id="98" name="CustomShape 3"/>
          <p:cNvSpPr/>
          <p:nvPr/>
        </p:nvSpPr>
        <p:spPr>
          <a:xfrm>
            <a:off x="6450120" y="6515280"/>
            <a:ext cx="107460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5C821B3-3AAE-49B8-8B0F-0ECE29B9A539}" type="datetime1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10/4/2024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806400" y="6515280"/>
            <a:ext cx="537192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0" strike="noStrike" spc="-1">
                <a:solidFill>
                  <a:srgbClr val="004C97"/>
                </a:solidFill>
                <a:latin typeface="Arial"/>
                <a:ea typeface="ＭＳ Ｐゴシック"/>
              </a:rPr>
              <a:t>MI Department Meeting  |  D. Morris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228600" y="6515280"/>
            <a:ext cx="446040" cy="23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A8C0DCB1-D4E5-434B-A018-36C8F4531096}" type="slidenum">
              <a:rPr lang="en-US" sz="1200" b="0" strike="noStrike" spc="-1">
                <a:solidFill>
                  <a:srgbClr val="004C97"/>
                </a:solidFill>
                <a:latin typeface="Arial"/>
                <a:ea typeface="Geneva"/>
              </a:rPr>
              <a:t>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6"/>
          <p:cNvSpPr/>
          <p:nvPr/>
        </p:nvSpPr>
        <p:spPr>
          <a:xfrm>
            <a:off x="457200" y="1188720"/>
            <a:ext cx="8290560" cy="4571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b="0" strike="noStrike" spc="-1" dirty="0">
                <a:solidFill>
                  <a:srgbClr val="000000"/>
                </a:solidFill>
                <a:latin typeface="Arial"/>
              </a:rPr>
              <a:t>	Please report any additional MI outages to the MCR.</a:t>
            </a:r>
          </a:p>
          <a:p>
            <a:pPr>
              <a:lnSpc>
                <a:spcPct val="100000"/>
              </a:lnSpc>
            </a:pPr>
            <a:endParaRPr lang="en-US" spc="-1" dirty="0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A3E1226-C0E0-AD72-ADA4-F3C3D8E176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715165"/>
              </p:ext>
            </p:extLst>
          </p:nvPr>
        </p:nvGraphicFramePr>
        <p:xfrm>
          <a:off x="1031875" y="2143125"/>
          <a:ext cx="7143750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5722812" imgH="2842422" progId="Excel.Sheet.12">
                  <p:embed/>
                </p:oleObj>
              </mc:Choice>
              <mc:Fallback>
                <p:oleObj name="Worksheet" r:id="rId2" imgW="5722812" imgH="2842422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FA3E1226-C0E0-AD72-ADA4-F3C3D8E176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31875" y="2143125"/>
                        <a:ext cx="7143750" cy="3546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6999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14505</TotalTime>
  <Words>243</Words>
  <Application>Microsoft Office PowerPoint</Application>
  <PresentationFormat>On-screen Show (4:3)</PresentationFormat>
  <Paragraphs>53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Aptos</vt:lpstr>
      <vt:lpstr>Arial</vt:lpstr>
      <vt:lpstr>Symbol</vt:lpstr>
      <vt:lpstr>Wingdings</vt:lpstr>
      <vt:lpstr>Office Theme</vt:lpstr>
      <vt:lpstr>Office Theme</vt:lpstr>
      <vt:lpstr>Microsoft Excel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subject/>
  <dc:creator>John A. Johnstone x2981 09567N</dc:creator>
  <dc:description/>
  <cp:lastModifiedBy>Denton K Morris</cp:lastModifiedBy>
  <cp:revision>82</cp:revision>
  <cp:lastPrinted>2015-08-06T13:01:48Z</cp:lastPrinted>
  <dcterms:created xsi:type="dcterms:W3CDTF">2015-07-29T16:24:19Z</dcterms:created>
  <dcterms:modified xsi:type="dcterms:W3CDTF">2024-10-04T13:11:18Z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Sandbox Studio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1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39</vt:i4>
  </property>
</Properties>
</file>