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11"/>
  </p:notesMasterIdLst>
  <p:handoutMasterIdLst>
    <p:handoutMasterId r:id="rId12"/>
  </p:handoutMasterIdLst>
  <p:sldIdLst>
    <p:sldId id="265" r:id="rId4"/>
    <p:sldId id="286" r:id="rId5"/>
    <p:sldId id="334" r:id="rId6"/>
    <p:sldId id="333" r:id="rId7"/>
    <p:sldId id="335" r:id="rId8"/>
    <p:sldId id="336" r:id="rId9"/>
    <p:sldId id="311" r:id="rId10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34"/>
            <p14:sldId id="333"/>
            <p14:sldId id="335"/>
            <p14:sldId id="336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33CC33"/>
    <a:srgbClr val="66FF66"/>
    <a:srgbClr val="00FFFF"/>
    <a:srgbClr val="33CCFF"/>
    <a:srgbClr val="CC6600"/>
    <a:srgbClr val="008080"/>
    <a:srgbClr val="004C97"/>
    <a:srgbClr val="66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10/4/2024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10/4/2024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6268FF-779F-4B36-B075-E2ADD364027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04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Shutdown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October 4,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10/4/2024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ESS2 is at NWA and has begun high voltage conditioning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Target voltage is 100 kV, is expected to take several weeks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Vacuum is presently around 1E-8 Torr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D30 downstream mechanical about to begin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Key Q205 part (mounting plate assembly) was received this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Mu2e Extinction Collimators and magnet staked out by Alignment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Leaking Delivery Ring D5SD15 sextupole was replaced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Domestic water leaks near AP-0 adjacent to Transport berm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Muon LCW resistivity continues to be poor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BTW temperature problems was resolved last Friday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Attempted to begin Kirk Key Disconnect repair, had difficulties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Existing mounting holes for cylinders not sized properly and inconsistent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Hope to begin replacement of some power supply circuit breakers soon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Prototype ESS2 will need to be removed from DR prior to running beam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Related to buyback accounting between Mu2e Project and AD spares funds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Hope that operational ESS2 will be ready for installation in early November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Will evaluate options if operational ESS2 is delayed significantly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paused, blamed on badging issues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46DB7C-66F3-E7CE-88DE-D0E02317D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8" y="880110"/>
            <a:ext cx="6912792" cy="5363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LCW resistivity over the past four weeks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10/4/2024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097130-48CB-E77D-8CBE-C1D1E19B6F45}"/>
              </a:ext>
            </a:extLst>
          </p:cNvPr>
          <p:cNvSpPr txBox="1"/>
          <p:nvPr/>
        </p:nvSpPr>
        <p:spPr>
          <a:xfrm>
            <a:off x="3925192" y="2653246"/>
            <a:ext cx="1503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LCW polish resistivity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F45693-9054-5A61-0F4B-B7FEE6934B77}"/>
              </a:ext>
            </a:extLst>
          </p:cNvPr>
          <p:cNvSpPr txBox="1"/>
          <p:nvPr/>
        </p:nvSpPr>
        <p:spPr>
          <a:xfrm>
            <a:off x="4024735" y="4426382"/>
            <a:ext cx="1094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FF"/>
                </a:solidFill>
              </a:rPr>
              <a:t>LCW resistivity</a:t>
            </a:r>
          </a:p>
        </p:txBody>
      </p:sp>
    </p:spTree>
    <p:extLst>
      <p:ext uri="{BB962C8B-B14F-4D97-AF65-F5344CB8AC3E}">
        <p14:creationId xmlns:p14="http://schemas.microsoft.com/office/powerpoint/2010/main" val="130895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ESS2 conditioning at NWA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10/4/2024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FF4E98-6972-4905-6465-D7147E01827D}"/>
              </a:ext>
            </a:extLst>
          </p:cNvPr>
          <p:cNvSpPr txBox="1"/>
          <p:nvPr/>
        </p:nvSpPr>
        <p:spPr>
          <a:xfrm>
            <a:off x="8002721" y="4249799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</a:rPr>
              <a:t>Voltage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19BA68-1304-D887-63AF-3F28EE1D26AC}"/>
              </a:ext>
            </a:extLst>
          </p:cNvPr>
          <p:cNvSpPr txBox="1"/>
          <p:nvPr/>
        </p:nvSpPr>
        <p:spPr>
          <a:xfrm>
            <a:off x="7915326" y="3254522"/>
            <a:ext cx="685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Vacuum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CF1A81-2F99-57FE-DAFA-68E86BCA9A25}"/>
              </a:ext>
            </a:extLst>
          </p:cNvPr>
          <p:cNvSpPr txBox="1"/>
          <p:nvPr/>
        </p:nvSpPr>
        <p:spPr>
          <a:xfrm>
            <a:off x="7998168" y="5456362"/>
            <a:ext cx="657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Current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736EF5-F531-0787-3765-FE75DC76C544}"/>
              </a:ext>
            </a:extLst>
          </p:cNvPr>
          <p:cNvSpPr txBox="1"/>
          <p:nvPr/>
        </p:nvSpPr>
        <p:spPr>
          <a:xfrm>
            <a:off x="7769195" y="5717437"/>
            <a:ext cx="1115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CCC00"/>
                </a:solidFill>
              </a:rPr>
              <a:t>Spark Detector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CA68D3F-DAC8-F1DF-ECCD-F5BD82E67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805" y="831120"/>
            <a:ext cx="6879903" cy="54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2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Mu2e upstream Extinction Monitor Collimator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10/4/2024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B81D60-4155-C745-BAA1-7364752636B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260"/>
          <a:stretch/>
        </p:blipFill>
        <p:spPr>
          <a:xfrm>
            <a:off x="856949" y="877734"/>
            <a:ext cx="7430102" cy="53296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CABDC9-DAC0-B699-BAAF-693A3463B7DE}"/>
              </a:ext>
            </a:extLst>
          </p:cNvPr>
          <p:cNvSpPr txBox="1"/>
          <p:nvPr/>
        </p:nvSpPr>
        <p:spPr>
          <a:xfrm>
            <a:off x="1676478" y="969322"/>
            <a:ext cx="2706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Existing concrete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0BD385-1AD7-14F4-CCEF-229658FF31E9}"/>
              </a:ext>
            </a:extLst>
          </p:cNvPr>
          <p:cNvSpPr txBox="1"/>
          <p:nvPr/>
        </p:nvSpPr>
        <p:spPr>
          <a:xfrm>
            <a:off x="-61176" y="3127038"/>
            <a:ext cx="2417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Concrete poured</a:t>
            </a:r>
          </a:p>
          <a:p>
            <a:r>
              <a:rPr lang="en-US" dirty="0"/>
              <a:t>after installation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6E8D041-6ED1-1139-F5D2-47994A159E07}"/>
              </a:ext>
            </a:extLst>
          </p:cNvPr>
          <p:cNvCxnSpPr/>
          <p:nvPr/>
        </p:nvCxnSpPr>
        <p:spPr>
          <a:xfrm>
            <a:off x="2772667" y="1366023"/>
            <a:ext cx="513644" cy="745446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BD9FA72-618F-C773-BAE8-2FFE1AC5432F}"/>
              </a:ext>
            </a:extLst>
          </p:cNvPr>
          <p:cNvCxnSpPr>
            <a:cxnSpLocks/>
          </p:cNvCxnSpPr>
          <p:nvPr/>
        </p:nvCxnSpPr>
        <p:spPr>
          <a:xfrm flipV="1">
            <a:off x="2172929" y="2989246"/>
            <a:ext cx="705314" cy="45719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20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8D2C1-382D-3B59-7E75-F939E2584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Upstream Extinction Monitor Collimator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0C214-8D1A-3E23-FD17-B5A8E2D9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10/4/2024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44E4A-5065-27E0-1849-8FA012B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4653D-8AF2-5DCB-CB48-2E9E8E6D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ED39B6-F007-B8CD-FFED-2A9A38896C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47"/>
          <a:stretch/>
        </p:blipFill>
        <p:spPr>
          <a:xfrm>
            <a:off x="929225" y="900036"/>
            <a:ext cx="7285550" cy="535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7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worklist items and other upcoming work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Kirk Key hardware on disconnects, requires more modifications to disconnect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several power supply circuit breakers and some primary wiring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Remove D40 shielding blocks for moving 8Q24’s in and out of tunnel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rad hard 8Q24 at Q205, send uninstalled 8Q24 to TD for rad hard water lines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Q205 vacuum pipe replacement to simplify vacuum connection to ELAM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Profilometer extraction profile monitor vacuum Tee installed upstream of ELAM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Unroll ELAM? (was rolled 24 mr to improve g-2 extraction trajectory)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additional steel shielding above ECMAG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alignment tasks including replacement Q205 and M4 WCM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of domestic water line breaks near AP-0 may have disturbed Transport berm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to install Mu2e Extinction Monitor Collimator in Absorber area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M4 Final Focus vacuum installation, A/C dipole installation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and ESS2 septum stand motion-control improvements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finish operational ESS2 and install it in tunnel late in shutdown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(operational version)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high voltage conditioning (duration ~4 weeks)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work paused again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Jerry is out of town this afternoon and through the weekend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10/4/2024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689676</TotalTime>
  <Words>482</Words>
  <Application>Microsoft Office PowerPoint</Application>
  <PresentationFormat>On-screen Show (4:3)</PresentationFormat>
  <Paragraphs>80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Muon LCW resistivity over the past four weeks</vt:lpstr>
      <vt:lpstr>ESS2 conditioning at NWA</vt:lpstr>
      <vt:lpstr>Mu2e upstream Extinction Monitor Collimator</vt:lpstr>
      <vt:lpstr>Upstream Extinction Monitor Collimator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1227</cp:revision>
  <cp:lastPrinted>2016-10-17T16:36:40Z</cp:lastPrinted>
  <dcterms:created xsi:type="dcterms:W3CDTF">2014-12-17T13:45:40Z</dcterms:created>
  <dcterms:modified xsi:type="dcterms:W3CDTF">2024-10-04T12:30:18Z</dcterms:modified>
</cp:coreProperties>
</file>