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  <p:sldMasterId id="2147484129" r:id="rId5"/>
  </p:sldMasterIdLst>
  <p:notesMasterIdLst>
    <p:notesMasterId r:id="rId7"/>
  </p:notesMasterIdLst>
  <p:handoutMasterIdLst>
    <p:handoutMasterId r:id="rId8"/>
  </p:handoutMasterIdLst>
  <p:sldIdLst>
    <p:sldId id="276" r:id="rId6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98D7EB"/>
    <a:srgbClr val="50504E"/>
    <a:srgbClr val="4E4E4E"/>
    <a:srgbClr val="404040"/>
    <a:srgbClr val="63666A"/>
    <a:srgbClr val="99D6EA"/>
    <a:srgbClr val="505050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3"/>
  </p:normalViewPr>
  <p:slideViewPr>
    <p:cSldViewPr snapToGrid="0" snapToObjects="1" showGuides="1">
      <p:cViewPr varScale="1">
        <p:scale>
          <a:sx n="69" d="100"/>
          <a:sy n="69" d="100"/>
        </p:scale>
        <p:origin x="734" y="51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10/4/2024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10/4/2024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10/4/2024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2795C2-58DC-6B4B-9EBC-05F671272916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10/4/2024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5ABCE2-7BB4-7542-9E2C-BF168B4B8D6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10/4/2024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10/4/2024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64032A-D97D-B747-98EF-829FFF64E78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4301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6" y="0"/>
            <a:ext cx="633594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C9A8C29-DCF5-4CE0-B30E-77729F76EC0F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C973BD47-3539-4725-BB56-EC686CF356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893C36FB-8B2F-43E7-9F4D-82033D1BCE34}" type="datetime1">
              <a:rPr lang="en-US" smtClean="0"/>
              <a:t>10/4/2024</a:t>
            </a:fld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E6F851D5-41C4-41CE-A523-9BCE623E6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2234" y="4875712"/>
            <a:ext cx="5249275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077855D-016E-4A28-878C-31AD9717C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08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53"/>
            <a:ext cx="8229600" cy="518511"/>
          </a:xfrm>
        </p:spPr>
        <p:txBody>
          <a:bodyPr/>
          <a:lstStyle>
            <a:lvl1pPr>
              <a:defRPr sz="22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3748"/>
            <a:ext cx="8229600" cy="3931186"/>
          </a:xfrm>
        </p:spPr>
        <p:txBody>
          <a:bodyPr/>
          <a:lstStyle>
            <a:lvl1pPr marL="257175" indent="-257175">
              <a:buClrTx/>
              <a:buSzPct val="70000"/>
              <a:buFont typeface="Wingdings" panose="05000000000000000000" pitchFamily="2" charset="2"/>
              <a:buChar char="q"/>
              <a:defRPr sz="2100"/>
            </a:lvl1pPr>
            <a:lvl2pPr marL="557213" indent="-214313">
              <a:buFont typeface="Wingdings" panose="05000000000000000000" pitchFamily="2" charset="2"/>
              <a:buChar char="Ø"/>
              <a:defRPr sz="1950"/>
            </a:lvl2pPr>
            <a:lvl3pPr marL="857250" indent="-171450">
              <a:buFont typeface="Wingdings" panose="05000000000000000000" pitchFamily="2" charset="2"/>
              <a:buChar char="v"/>
              <a:defRPr sz="165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54E5905-87D6-432F-BFE4-B49B6E88D7FE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8B3D805-CCBD-434D-8453-B79252BF97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0CBFACEE-383D-4A10-B1CA-3983FDA7D8E2}" type="datetime1">
              <a:rPr lang="en-US" smtClean="0"/>
              <a:t>10/4/2024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F6B749C-F80A-43D8-A388-7492B191A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0508" y="4866177"/>
            <a:ext cx="530874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A6CDCFC-8C66-4ED1-A3CA-760445E692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45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 marL="214313" indent="-214313">
              <a:defRPr sz="2100"/>
            </a:lvl1pPr>
            <a:lvl2pPr marL="428625" indent="-171450">
              <a:defRPr sz="1800"/>
            </a:lvl2pPr>
            <a:lvl3pPr marL="771525" indent="-171450">
              <a:defRPr sz="1500"/>
            </a:lvl3pPr>
            <a:lvl4pPr marL="1028700" indent="-171450"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 marL="214313" indent="-214313">
              <a:defRPr sz="2100"/>
            </a:lvl1pPr>
            <a:lvl2pPr marL="428625" indent="-171450">
              <a:defRPr sz="1800"/>
            </a:lvl2pPr>
            <a:lvl3pPr marL="771525" indent="-171450">
              <a:defRPr sz="1500"/>
            </a:lvl3pPr>
            <a:lvl4pPr marL="1028700" indent="-171450"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20EAE29-A5B8-40CE-9E9C-646C74BC5CB1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D52F56B-AB32-4E7A-AA9E-43276F42C5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8D83C85F-3197-4616-9791-DC3B41BE0874}" type="datetime1">
              <a:rPr lang="en-US" smtClean="0"/>
              <a:t>10/4/2024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90D5BA3-CA87-45BC-8B8E-78C234A726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50249" y="4862587"/>
            <a:ext cx="5357659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2FFD1C8-92F0-4F27-99A8-FAA0773430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31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99" y="153403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34E0F5-15F8-4531-9260-C0890056AFE0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89CA48E-415B-4B04-89E0-D6DD39592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A3E140C2-E703-4F01-A048-CBF9DDE5B6AA}" type="datetime1">
              <a:rPr lang="en-US" smtClean="0"/>
              <a:t>10/4/2024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2A5D406-6518-4E32-A1EB-1192690BD0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32273" y="4900937"/>
            <a:ext cx="5327057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3E45D83-2AE1-4E77-991C-99B4F850B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35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7941D9C-851C-4445-B7D3-BA215C0D96BC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0440440-0364-4E64-8703-0C71D4A074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DEFFE742-230C-4D56-B55D-9BB3606AEC4F}" type="datetime1">
              <a:rPr lang="en-US" smtClean="0"/>
              <a:t>10/4/2024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48C0592-4234-4351-B484-8FF55DDA0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53304" y="4888900"/>
            <a:ext cx="5415857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CD5BC92-7F13-4DB9-B4FC-462850C5D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42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5" y="3722829"/>
            <a:ext cx="8499231" cy="114693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500">
                <a:solidFill>
                  <a:srgbClr val="004C97"/>
                </a:solidFill>
                <a:latin typeface="Helvetica"/>
              </a:defRPr>
            </a:lvl1pPr>
            <a:lvl2pPr marL="3429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2pPr>
            <a:lvl3pPr marL="6858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3pPr>
            <a:lvl4pPr marL="10287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4pPr>
            <a:lvl5pPr marL="13716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296388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1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1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1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1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23446" y="601183"/>
            <a:ext cx="9189720" cy="2224577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187383"/>
            <a:ext cx="9010786" cy="2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756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10/4/2024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555D79-1189-E945-92DE-C027BB1E5B0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10/4/2024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87BE9D-6A94-5D45-A4C7-4EF6B2A8D124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10/4/2024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197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715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323316-E26E-4937-B173-09A54170A4C8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072AE82-5195-40B9-8ACB-B3F70D359A2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722811" y="4671845"/>
            <a:ext cx="1222248" cy="226314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9527B45-342D-4989-B938-4960F24A3E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C1698D33-C916-4D12-8647-CECCC9E4BBDA}" type="datetime1">
              <a:rPr lang="en-US" smtClean="0"/>
              <a:t>10/4/2024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9C85D74-A7D8-4EBD-B500-E2C0FBDF1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0763" y="4898158"/>
            <a:ext cx="5371150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31E3D6A-F34A-4B2E-ADE1-2C1161EEBA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7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</p:sldLayoutIdLst>
  <p:hf hdr="0"/>
  <p:txStyles>
    <p:titleStyle>
      <a:lvl1pPr algn="ctr" defTabSz="685800" rtl="0" eaLnBrk="1" latinLnBrk="0" hangingPunct="1">
        <a:spcBef>
          <a:spcPct val="0"/>
        </a:spcBef>
        <a:buNone/>
        <a:defRPr sz="2400" kern="1200">
          <a:solidFill>
            <a:srgbClr val="0000CC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342900" indent="-342900" algn="l" defTabSz="685800" rtl="0" eaLnBrk="1" latinLnBrk="0" hangingPunct="1">
        <a:spcBef>
          <a:spcPct val="20000"/>
        </a:spcBef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604838" indent="-261938" algn="l" defTabSz="685800" rtl="0" eaLnBrk="1" latinLnBrk="0" hangingPunct="1">
        <a:spcBef>
          <a:spcPct val="20000"/>
        </a:spcBef>
        <a:buFont typeface="Wingdings" panose="05000000000000000000" pitchFamily="2" charset="2"/>
        <a:buChar char="Ø"/>
        <a:defRPr sz="2100" kern="1200">
          <a:solidFill>
            <a:srgbClr val="C00000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500" kern="1200">
          <a:solidFill>
            <a:srgbClr val="C00000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0C70E8-5993-5C00-A0DB-64AF14857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614363"/>
            <a:ext cx="8672513" cy="4149497"/>
          </a:xfrm>
        </p:spPr>
        <p:txBody>
          <a:bodyPr numCol="2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Collimator installation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Instrumentation and controls ongoing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Penetrations sealed (not yet filled)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Corona testing selected magnets in tunnel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Rad waste pickup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Partial, more pending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Tunnel cleaning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Corrector magnet leakage current checks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/>
                </a:solidFill>
              </a:rPr>
              <a:t>Next week:</a:t>
            </a:r>
          </a:p>
          <a:p>
            <a:r>
              <a:rPr lang="en-US" dirty="0">
                <a:solidFill>
                  <a:schemeClr val="accent5"/>
                </a:solidFill>
              </a:rPr>
              <a:t>Fill penetrations</a:t>
            </a:r>
          </a:p>
          <a:p>
            <a:r>
              <a:rPr lang="en-US" dirty="0">
                <a:solidFill>
                  <a:schemeClr val="accent5"/>
                </a:solidFill>
              </a:rPr>
              <a:t>Decision on further corona testing</a:t>
            </a:r>
          </a:p>
          <a:p>
            <a:r>
              <a:rPr lang="en-US" dirty="0">
                <a:solidFill>
                  <a:schemeClr val="accent5"/>
                </a:solidFill>
              </a:rPr>
              <a:t>Wrapping up tunnel jobs</a:t>
            </a:r>
          </a:p>
          <a:p>
            <a:endParaRPr lang="en-US" dirty="0">
              <a:solidFill>
                <a:schemeClr val="accent5"/>
              </a:solidFill>
            </a:endParaRPr>
          </a:p>
          <a:p>
            <a:pPr marL="454025" lvl="1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5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5"/>
              </a:solidFill>
            </a:endParaRPr>
          </a:p>
          <a:p>
            <a:endParaRPr lang="en-US" sz="1200" dirty="0">
              <a:solidFill>
                <a:schemeClr val="accent5"/>
              </a:solidFill>
            </a:endParaRPr>
          </a:p>
          <a:p>
            <a:endParaRPr lang="en-US" sz="1200" dirty="0">
              <a:solidFill>
                <a:schemeClr val="accent5"/>
              </a:solidFill>
            </a:endParaRPr>
          </a:p>
          <a:p>
            <a:pPr lvl="1"/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CD27B3-969B-52F5-BB0D-772495F22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Booster 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F776E-85DE-40DB-0477-C4F29B79B39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10/4/2024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97E05-68E9-158E-94B0-56CEBB685F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48F32-9D09-15A1-27D0-5E13FE373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01769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CFAC90C-D405-467E-A011-C0B2B971B342}" vid="{DE153BDE-7E99-452D-9790-6984145C2F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C203C72B93814F96DFC3073A84224F" ma:contentTypeVersion="10" ma:contentTypeDescription="Create a new document." ma:contentTypeScope="" ma:versionID="2418498d37c8cffdcbe080b4d8ed13c8">
  <xsd:schema xmlns:xsd="http://www.w3.org/2001/XMLSchema" xmlns:xs="http://www.w3.org/2001/XMLSchema" xmlns:p="http://schemas.microsoft.com/office/2006/metadata/properties" xmlns:ns3="afe23a47-cfea-46e5-8725-31a64ec74212" targetNamespace="http://schemas.microsoft.com/office/2006/metadata/properties" ma:root="true" ma:fieldsID="b2e52ac3c75b36f167315b55996550b7" ns3:_="">
    <xsd:import namespace="afe23a47-cfea-46e5-8725-31a64ec7421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e23a47-cfea-46e5-8725-31a64ec742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A7DF35-9256-4EB1-BD0C-6CF70B6E8A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AD3041-9E55-4BBA-9AC1-BC719531075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fe23a47-cfea-46e5-8725-31a64ec7421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C5372FE-E164-4D91-854D-BCAFA1B3F6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e23a47-cfea-46e5-8725-31a64ec742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13839</TotalTime>
  <Words>58</Words>
  <Application>Microsoft Office PowerPoint</Application>
  <PresentationFormat>On-screen Show (16:9)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Courier New</vt:lpstr>
      <vt:lpstr>Helvetica</vt:lpstr>
      <vt:lpstr>Wingdings</vt:lpstr>
      <vt:lpstr>Fermilab_PPT_090915</vt:lpstr>
      <vt:lpstr>Office Theme</vt:lpstr>
      <vt:lpstr>Booster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Booster Job Status</dc:title>
  <dc:creator>John C Kuharik</dc:creator>
  <cp:lastModifiedBy>John C Kuharik</cp:lastModifiedBy>
  <cp:revision>107</cp:revision>
  <cp:lastPrinted>2014-01-20T19:40:21Z</cp:lastPrinted>
  <dcterms:created xsi:type="dcterms:W3CDTF">2021-08-20T13:25:13Z</dcterms:created>
  <dcterms:modified xsi:type="dcterms:W3CDTF">2024-10-04T14:47:10Z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0x0101000AC203C72B93814F96DFC3073A84224F</vt:lpwstr>
  </property>
</Properties>
</file>