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50B11-4FDB-451F-A0A6-EEAF5BA52ADE}" v="21" dt="2024-10-04T12:20:01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5" d="100"/>
          <a:sy n="75" d="100"/>
        </p:scale>
        <p:origin x="11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44650B11-4FDB-451F-A0A6-EEAF5BA52ADE}"/>
    <pc:docChg chg="custSel modSld">
      <pc:chgData name="Jerry N. Makara" userId="336db413-2475-4489-92f2-557bb2c40f7b" providerId="ADAL" clId="{44650B11-4FDB-451F-A0A6-EEAF5BA52ADE}" dt="2024-10-04T12:20:01.110" v="215" actId="20577"/>
      <pc:docMkLst>
        <pc:docMk/>
      </pc:docMkLst>
      <pc:sldChg chg="addSp delSp modSp mod">
        <pc:chgData name="Jerry N. Makara" userId="336db413-2475-4489-92f2-557bb2c40f7b" providerId="ADAL" clId="{44650B11-4FDB-451F-A0A6-EEAF5BA52ADE}" dt="2024-10-04T12:20:01.110" v="215" actId="20577"/>
        <pc:sldMkLst>
          <pc:docMk/>
          <pc:sldMk cId="3368589570" sldId="256"/>
        </pc:sldMkLst>
        <pc:spChg chg="mod">
          <ac:chgData name="Jerry N. Makara" userId="336db413-2475-4489-92f2-557bb2c40f7b" providerId="ADAL" clId="{44650B11-4FDB-451F-A0A6-EEAF5BA52ADE}" dt="2024-10-04T12:17:16.091" v="63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44650B11-4FDB-451F-A0A6-EEAF5BA52ADE}" dt="2024-10-04T12:18:52.316" v="153" actId="20577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44650B11-4FDB-451F-A0A6-EEAF5BA52ADE}" dt="2024-10-04T12:19:31.903" v="209" actId="6549"/>
          <ac:spMkLst>
            <pc:docMk/>
            <pc:sldMk cId="3368589570" sldId="256"/>
            <ac:spMk id="30" creationId="{00000000-0000-0000-0000-000000000000}"/>
          </ac:spMkLst>
        </pc:spChg>
        <pc:spChg chg="mod">
          <ac:chgData name="Jerry N. Makara" userId="336db413-2475-4489-92f2-557bb2c40f7b" providerId="ADAL" clId="{44650B11-4FDB-451F-A0A6-EEAF5BA52ADE}" dt="2024-10-04T12:19:19.207" v="208" actId="20577"/>
          <ac:spMkLst>
            <pc:docMk/>
            <pc:sldMk cId="3368589570" sldId="256"/>
            <ac:spMk id="42" creationId="{B9BC3B8F-CADD-466B-B020-C18B639C554B}"/>
          </ac:spMkLst>
        </pc:spChg>
        <pc:graphicFrameChg chg="mod">
          <ac:chgData name="Jerry N. Makara" userId="336db413-2475-4489-92f2-557bb2c40f7b" providerId="ADAL" clId="{44650B11-4FDB-451F-A0A6-EEAF5BA52ADE}" dt="2024-10-04T12:20:01.110" v="215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del">
          <ac:chgData name="Jerry N. Makara" userId="336db413-2475-4489-92f2-557bb2c40f7b" providerId="ADAL" clId="{44650B11-4FDB-451F-A0A6-EEAF5BA52ADE}" dt="2024-10-04T12:19:42.656" v="210" actId="478"/>
          <ac:picMkLst>
            <pc:docMk/>
            <pc:sldMk cId="3368589570" sldId="256"/>
            <ac:picMk id="7" creationId="{4BB355C5-D991-83BF-9697-FB214504AEA4}"/>
          </ac:picMkLst>
        </pc:picChg>
        <pc:picChg chg="mod">
          <ac:chgData name="Jerry N. Makara" userId="336db413-2475-4489-92f2-557bb2c40f7b" providerId="ADAL" clId="{44650B11-4FDB-451F-A0A6-EEAF5BA52ADE}" dt="2024-10-04T12:17:24.748" v="65" actId="1076"/>
          <ac:picMkLst>
            <pc:docMk/>
            <pc:sldMk cId="3368589570" sldId="256"/>
            <ac:picMk id="10" creationId="{F07565D1-DDD2-763B-07EC-6329403672E9}"/>
          </ac:picMkLst>
        </pc:picChg>
        <pc:picChg chg="mod">
          <ac:chgData name="Jerry N. Makara" userId="336db413-2475-4489-92f2-557bb2c40f7b" providerId="ADAL" clId="{44650B11-4FDB-451F-A0A6-EEAF5BA52ADE}" dt="2024-10-04T12:17:30.091" v="66" actId="1076"/>
          <ac:picMkLst>
            <pc:docMk/>
            <pc:sldMk cId="3368589570" sldId="256"/>
            <ac:picMk id="19" creationId="{E37E46C7-B802-2EA5-9F45-C88124479C3D}"/>
          </ac:picMkLst>
        </pc:picChg>
        <pc:picChg chg="mod">
          <ac:chgData name="Jerry N. Makara" userId="336db413-2475-4489-92f2-557bb2c40f7b" providerId="ADAL" clId="{44650B11-4FDB-451F-A0A6-EEAF5BA52ADE}" dt="2024-10-04T12:17:21.725" v="64" actId="1076"/>
          <ac:picMkLst>
            <pc:docMk/>
            <pc:sldMk cId="3368589570" sldId="256"/>
            <ac:picMk id="21" creationId="{BCBA459A-D8B6-8E78-6582-E3FC69554E49}"/>
          </ac:picMkLst>
        </pc:picChg>
        <pc:picChg chg="add mod">
          <ac:chgData name="Jerry N. Makara" userId="336db413-2475-4489-92f2-557bb2c40f7b" providerId="ADAL" clId="{44650B11-4FDB-451F-A0A6-EEAF5BA52ADE}" dt="2024-10-04T12:19:50.235" v="212" actId="1076"/>
          <ac:picMkLst>
            <pc:docMk/>
            <pc:sldMk cId="3368589570" sldId="256"/>
            <ac:picMk id="23" creationId="{0BCE94B6-1CF4-EC7D-1E00-98CB83DA2CD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10/4/2024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10/4/2024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397461590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cold and running fine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HECM31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running fine at 2 K, warmup to RT next week planned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 CM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2926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RT but will be cooled down soon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0" y="3124200"/>
            <a:ext cx="3659797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running fine on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CTi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ALAT CBXs.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2" y="239063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83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61" y="4870535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91" y="1463473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99" y="99088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E37E46C7-B802-2EA5-9F45-C8812447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62" y="42074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20CC8EAB-F50A-79A9-3AA5-7D84FE87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" y="183201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0BCE94B6-1CF4-EC7D-1E00-98CB83DA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95" y="216733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27841</TotalTime>
  <Words>151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1048</cp:revision>
  <dcterms:created xsi:type="dcterms:W3CDTF">2013-09-14T14:02:30Z</dcterms:created>
  <dcterms:modified xsi:type="dcterms:W3CDTF">2024-10-04T12:20:09Z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