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628" r:id="rId3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4410" y="13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Current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 is to provide beam to BNB by 11/1.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still working on jobs they should be wrapping up and cleaning up.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assume that we have unlimited time.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Clorica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continuing cleaning in Main Injector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power outage for KRS is scheduled for 10/16.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up of the workspaces and waste shipments need to begin ASAP. We are working with Radiation Safety to try and get waste shipments completed.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upcoming week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25532</TotalTime>
  <Words>119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Symbol</vt:lpstr>
      <vt:lpstr>Fermilab_PPT_090815</vt:lpstr>
      <vt:lpstr>PowerPoint Presentation</vt:lpstr>
      <vt:lpstr>The upcoming week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375</cp:revision>
  <cp:lastPrinted>2016-04-05T12:58:00Z</cp:lastPrinted>
  <dcterms:created xsi:type="dcterms:W3CDTF">2016-03-03T19:44:14Z</dcterms:created>
  <dcterms:modified xsi:type="dcterms:W3CDTF">2024-10-04T12:21:01Z</dcterms:modified>
</cp:coreProperties>
</file>