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58" r:id="rId3"/>
    <p:sldId id="260" r:id="rId4"/>
    <p:sldId id="259" r:id="rId5"/>
    <p:sldId id="264" r:id="rId6"/>
    <p:sldId id="265" r:id="rId7"/>
    <p:sldId id="261" r:id="rId8"/>
    <p:sldId id="262" r:id="rId9"/>
    <p:sldId id="263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91" autoAdjust="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B5632-5DC7-4AE7-B965-9554CD028084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5022-8391-4498-B5D2-DBE5404F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Comes from good stock.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C5022-8391-4498-B5D2-DBE5404F67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LHC</a:t>
            </a:r>
            <a:r>
              <a:rPr lang="en-US" baseline="0" dirty="0" smtClean="0"/>
              <a:t> Remote Operations Center Partnership</a:t>
            </a:r>
          </a:p>
          <a:p>
            <a:r>
              <a:rPr lang="en-US" baseline="0" dirty="0" smtClean="0"/>
              <a:t>Strong relationship with DOE, the Community and HEP</a:t>
            </a:r>
          </a:p>
          <a:p>
            <a:r>
              <a:rPr lang="en-US" baseline="0" dirty="0" smtClean="0"/>
              <a:t>Guiding </a:t>
            </a:r>
            <a:r>
              <a:rPr lang="en-US" baseline="0" dirty="0" err="1" smtClean="0"/>
              <a:t>NOvA</a:t>
            </a:r>
            <a:r>
              <a:rPr lang="en-US" baseline="0" dirty="0" smtClean="0"/>
              <a:t> and the CMS Upgrade</a:t>
            </a:r>
          </a:p>
          <a:p>
            <a:r>
              <a:rPr lang="en-US" baseline="0" dirty="0" smtClean="0"/>
              <a:t>Implementing Community Advisory Board Meetings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C5022-8391-4498-B5D2-DBE5404F67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Wine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C5022-8391-4498-B5D2-DBE5404F67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DDA16-5D56-4A5C-A8B6-D0BADEE0CACF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521E8C-6833-4242-9D66-4D116F16CF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514600"/>
            <a:ext cx="1981200" cy="3276600"/>
          </a:xfrm>
        </p:spPr>
        <p:txBody>
          <a:bodyPr>
            <a:normAutofit fontScale="32500" lnSpcReduction="20000"/>
          </a:bodyPr>
          <a:lstStyle/>
          <a:p>
            <a:r>
              <a:rPr lang="en-US" sz="7000" dirty="0" smtClean="0"/>
              <a:t>The Fermi Site Office</a:t>
            </a:r>
          </a:p>
          <a:p>
            <a:endParaRPr lang="en-US" sz="3800" dirty="0" smtClean="0"/>
          </a:p>
          <a:p>
            <a:r>
              <a:rPr lang="en-US" sz="4500" dirty="0" smtClean="0"/>
              <a:t>US Department </a:t>
            </a:r>
          </a:p>
          <a:p>
            <a:r>
              <a:rPr lang="en-US" sz="4500" smtClean="0"/>
              <a:t>of </a:t>
            </a:r>
            <a:r>
              <a:rPr lang="en-US" sz="4500" dirty="0" smtClean="0"/>
              <a:t>Energy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4500" dirty="0" smtClean="0"/>
              <a:t>June 13, 2012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6324600" cy="18288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Piermaria</a:t>
            </a:r>
            <a:r>
              <a:rPr lang="en-US" dirty="0" smtClean="0"/>
              <a:t> </a:t>
            </a:r>
            <a:r>
              <a:rPr lang="en-US" dirty="0" err="1" smtClean="0"/>
              <a:t>oddone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farewell symposium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2819400" cy="9144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3600" u="sng" dirty="0" smtClean="0"/>
              <a:t>Oddone </a:t>
            </a:r>
            <a:r>
              <a:rPr lang="en-US" sz="3600" u="sng" dirty="0" smtClean="0"/>
              <a:t>Frangipane</a:t>
            </a:r>
          </a:p>
          <a:p>
            <a:pPr algn="ctr"/>
            <a:r>
              <a:rPr lang="en-US" sz="3600" dirty="0" smtClean="0"/>
              <a:t>Roman Aristocrat</a:t>
            </a:r>
            <a:endParaRPr lang="en-US" sz="3600" dirty="0" smtClean="0"/>
          </a:p>
          <a:p>
            <a:pPr algn="ctr"/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2971800" cy="401193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Famous Oddones Through History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105400" y="1600200"/>
            <a:ext cx="3429000" cy="762000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 smtClean="0"/>
              <a:t>Oddone Eugenio </a:t>
            </a:r>
            <a:r>
              <a:rPr lang="en-US" sz="2000" u="sng" dirty="0" smtClean="0"/>
              <a:t>Maria</a:t>
            </a:r>
          </a:p>
          <a:p>
            <a:pPr algn="ctr"/>
            <a:r>
              <a:rPr lang="en-US" sz="2000" dirty="0" smtClean="0"/>
              <a:t>Prince of Savoy</a:t>
            </a:r>
            <a:endParaRPr lang="en-US" sz="2000" dirty="0" smtClean="0"/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3072981" cy="3921125"/>
          </a:xfrm>
        </p:spPr>
      </p:pic>
    </p:spTree>
    <p:extLst>
      <p:ext uri="{BB962C8B-B14F-4D97-AF65-F5344CB8AC3E}">
        <p14:creationId xmlns:p14="http://schemas.microsoft.com/office/powerpoint/2010/main" val="45394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565929"/>
            <a:ext cx="9144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4178" y="260405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Robert Wilson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111" y="34391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Leon Lederman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7540"/>
            <a:ext cx="1371600" cy="1795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576310"/>
            <a:ext cx="1371600" cy="1717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396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John Peoples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44" y="4648200"/>
            <a:ext cx="1391356" cy="2087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1524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Michael Witherell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35" y="885170"/>
            <a:ext cx="1184951" cy="1700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Pier’s “Family” Tree…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7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305800" cy="762000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900" u="sng" dirty="0" err="1" smtClean="0"/>
              <a:t>Piermaria</a:t>
            </a:r>
            <a:r>
              <a:rPr lang="en-US" sz="5900" u="sng" dirty="0" smtClean="0"/>
              <a:t> Oddone</a:t>
            </a:r>
          </a:p>
          <a:p>
            <a:pPr algn="ctr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62585"/>
            <a:ext cx="2895600" cy="43434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1" y="2174874"/>
            <a:ext cx="5105400" cy="430212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Significant </a:t>
            </a:r>
            <a:r>
              <a:rPr lang="en-US" sz="2000" dirty="0"/>
              <a:t>contributions to Higgs Boson </a:t>
            </a:r>
            <a:r>
              <a:rPr lang="en-US" sz="2000" dirty="0" smtClean="0"/>
              <a:t>discovery</a:t>
            </a:r>
          </a:p>
          <a:p>
            <a:r>
              <a:rPr lang="en-US" sz="2000" dirty="0"/>
              <a:t>Conclusion of 28 great years of </a:t>
            </a:r>
            <a:r>
              <a:rPr lang="en-US" sz="2000" dirty="0" err="1"/>
              <a:t>Tevatron</a:t>
            </a:r>
            <a:r>
              <a:rPr lang="en-US" sz="2000" dirty="0"/>
              <a:t> </a:t>
            </a:r>
            <a:r>
              <a:rPr lang="en-US" sz="2000" dirty="0" smtClean="0"/>
              <a:t>operations</a:t>
            </a:r>
          </a:p>
          <a:p>
            <a:r>
              <a:rPr lang="en-US" sz="2000" dirty="0"/>
              <a:t>Partnership with the State of Illinois to build IARC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Chartered course for Intensity Frontier</a:t>
            </a:r>
          </a:p>
          <a:p>
            <a:r>
              <a:rPr lang="en-US" sz="2000" dirty="0" smtClean="0"/>
              <a:t>Conceptualized the </a:t>
            </a:r>
            <a:r>
              <a:rPr lang="en-US" sz="2000" dirty="0" err="1" smtClean="0"/>
              <a:t>Muon</a:t>
            </a:r>
            <a:r>
              <a:rPr lang="en-US" sz="2000" dirty="0" smtClean="0"/>
              <a:t> Campus Concept</a:t>
            </a:r>
          </a:p>
          <a:p>
            <a:r>
              <a:rPr lang="en-US" sz="2000" dirty="0" err="1" smtClean="0"/>
              <a:t>DECam</a:t>
            </a:r>
            <a:r>
              <a:rPr lang="en-US" sz="2000" dirty="0" smtClean="0"/>
              <a:t>, </a:t>
            </a:r>
            <a:r>
              <a:rPr lang="en-US" sz="2000" dirty="0" err="1" smtClean="0"/>
              <a:t>MINERvA</a:t>
            </a:r>
            <a:r>
              <a:rPr lang="en-US" sz="2000" dirty="0" smtClean="0"/>
              <a:t>, US CMS, </a:t>
            </a:r>
            <a:r>
              <a:rPr lang="en-US" sz="2000" dirty="0" err="1" smtClean="0"/>
              <a:t>NOvA</a:t>
            </a:r>
            <a:r>
              <a:rPr lang="en-US" sz="2000" dirty="0" smtClean="0"/>
              <a:t>, </a:t>
            </a:r>
            <a:r>
              <a:rPr lang="en-US" sz="2000" dirty="0" err="1" smtClean="0"/>
              <a:t>Microboone</a:t>
            </a:r>
            <a:r>
              <a:rPr lang="en-US" sz="2000" dirty="0" smtClean="0"/>
              <a:t>, Mu2e, G-2, LBNE</a:t>
            </a:r>
          </a:p>
          <a:p>
            <a:r>
              <a:rPr lang="en-US" sz="2000" dirty="0" smtClean="0"/>
              <a:t>Record Beam Power and Protons-on-Target for neutrino studies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pier’s impressive legacy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things may appear unclear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82184"/>
            <a:ext cx="6664241" cy="48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But with time and the right perspective...</a:t>
            </a:r>
            <a:br>
              <a:rPr lang="en-US" sz="2800" dirty="0" smtClean="0"/>
            </a:br>
            <a:r>
              <a:rPr lang="en-US" sz="2800" dirty="0" smtClean="0"/>
              <a:t>greatness is revealed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600988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62800" y="3276600"/>
            <a:ext cx="1675660" cy="16733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It’s clear pier comes from “noble” lineage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4305300" cy="65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we believe pier will continue to have “</a:t>
            </a:r>
            <a:r>
              <a:rPr lang="en-US" dirty="0" err="1" smtClean="0"/>
              <a:t>nobel</a:t>
            </a:r>
            <a:r>
              <a:rPr lang="en-US" dirty="0" smtClean="0"/>
              <a:t>” impact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83644"/>
            <a:ext cx="4800600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1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best pier and </a:t>
            </a:r>
            <a:r>
              <a:rPr lang="en-US" dirty="0" err="1" smtClean="0"/>
              <a:t>barbara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352800" cy="49377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6012" t="31845" r="37048" b="36645"/>
          <a:stretch/>
        </p:blipFill>
        <p:spPr bwMode="auto">
          <a:xfrm>
            <a:off x="4267200" y="1752600"/>
            <a:ext cx="41148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810000"/>
            <a:ext cx="3733800" cy="279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3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255</TotalTime>
  <Words>182</Words>
  <Application>Microsoft Office PowerPoint</Application>
  <PresentationFormat>On-screen Show (4:3)</PresentationFormat>
  <Paragraphs>53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Dr. Piermaria oddone  farewell symposium</vt:lpstr>
      <vt:lpstr>Famous Oddones Through History</vt:lpstr>
      <vt:lpstr>PowerPoint Presentation</vt:lpstr>
      <vt:lpstr>pier’s impressive legacy</vt:lpstr>
      <vt:lpstr>Sometimes things may appear unclear</vt:lpstr>
      <vt:lpstr>But with time and the right perspective... greatness is revealed</vt:lpstr>
      <vt:lpstr>It’s clear pier comes from “noble” lineage</vt:lpstr>
      <vt:lpstr>And we believe pier will continue to have “nobel” impact</vt:lpstr>
      <vt:lpstr>All the best pier and barbara</vt:lpstr>
    </vt:vector>
  </TitlesOfParts>
  <Company>U. 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Begner, Whitney</dc:creator>
  <cp:lastModifiedBy>Begner, Whitney</cp:lastModifiedBy>
  <cp:revision>17</cp:revision>
  <cp:lastPrinted>2013-06-07T16:26:22Z</cp:lastPrinted>
  <dcterms:created xsi:type="dcterms:W3CDTF">2013-06-07T12:44:21Z</dcterms:created>
  <dcterms:modified xsi:type="dcterms:W3CDTF">2013-06-11T16:48:55Z</dcterms:modified>
</cp:coreProperties>
</file>