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Oct. 14,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F10103605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Fixture for Beam Tube – completed, released and in machining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Metrology: adjust/re-survey Welding Station 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Rails adjusted and now w/in +/- .04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Traveler updates</a:t>
            </a:r>
          </a:p>
          <a:p>
            <a:pPr lvl="2"/>
            <a:r>
              <a:rPr 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Changes to End Cover Tooling made – Note updated. Spacers and counterweight made. 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CA-02 at test stand (IB1)- See C. Orozco talk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CA-03 – See C. Orozco talk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2"/>
                </a:solidFill>
                <a:latin typeface="Helvetica" panose="020B0604020202020204" pitchFamily="34" charset="0"/>
                <a:ea typeface="Geneva" pitchFamily="121" charset="-128"/>
              </a:rPr>
              <a:t>longitudinal welding complete – repairs needed prior to UT but after end can welding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Circumferential</a:t>
            </a:r>
            <a:r>
              <a:rPr lang="en-US" altLang="en-US" sz="1400" b="1" dirty="0">
                <a:solidFill>
                  <a:schemeClr val="tx2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</a:t>
            </a:r>
            <a:r>
              <a:rPr lang="en-US" altLang="en-US" sz="1400" b="1" dirty="0">
                <a:solidFill>
                  <a:schemeClr val="tx2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survey completed post welding of both End Cover (waiting for report)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Survey group inspecting Inspection table and saddles today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Shell fit up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Pre-weld Survey: OD measurements weld joint gap measurements, etc.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__)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washed.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to finish shell inspection: thickness &amp; arc length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Magnet MQXFA13b in receiving inspection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shells rec’d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1 shell roughed 2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in roughing process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forming waiting for plates from CERN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First 5 units: QC complete, QCR reviewed, picked 3 units for Unit 4 on Insp. Table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Final 25 units rec’d and in QC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C000"/>
                </a:solidFill>
                <a:latin typeface="Helvetica" panose="020B0604020202020204" pitchFamily="34" charset="0"/>
                <a:ea typeface="Geneva" pitchFamily="121" charset="-128"/>
              </a:rPr>
              <a:t>1 Spare Buss – PO being processed, waiting for housing parts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S. Feher | CM and Cryo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76468</TotalTime>
  <Words>600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</cp:lastModifiedBy>
  <cp:revision>1355</cp:revision>
  <cp:lastPrinted>2024-02-12T15:21:54Z</cp:lastPrinted>
  <dcterms:created xsi:type="dcterms:W3CDTF">2017-09-11T13:28:24Z</dcterms:created>
  <dcterms:modified xsi:type="dcterms:W3CDTF">2024-10-14T14:52:46Z</dcterms:modified>
</cp:coreProperties>
</file>