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3" r:id="rId5"/>
    <p:sldId id="709" r:id="rId6"/>
    <p:sldId id="710" r:id="rId7"/>
    <p:sldId id="708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atore, Joseph" initials="MJ" lastIdx="2" clrIdx="0">
    <p:extLst>
      <p:ext uri="{19B8F6BF-5375-455C-9EA6-DF929625EA0E}">
        <p15:presenceInfo xmlns:p15="http://schemas.microsoft.com/office/powerpoint/2012/main" userId="S::muratore@bnl.gov::1a594720-d9f6-4832-a0b1-1776ea58b3d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D3E7F1"/>
    <a:srgbClr val="007400"/>
    <a:srgbClr val="008E00"/>
    <a:srgbClr val="009900"/>
    <a:srgbClr val="5F5F5F"/>
    <a:srgbClr val="FFCC99"/>
    <a:srgbClr val="FFFFFF"/>
    <a:srgbClr val="EAF7FA"/>
    <a:srgbClr val="EB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87318-7284-4193-8D3F-1298234A352D}" v="27" dt="2024-10-14T13:56:08.4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2172" y="96"/>
      </p:cViewPr>
      <p:guideLst>
        <p:guide orient="horz" pos="4080"/>
        <p:guide pos="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ian, Febin" userId="b8909568-2362-46fd-acec-3c1d43419ac8" providerId="ADAL" clId="{A5287318-7284-4193-8D3F-1298234A352D}"/>
    <pc:docChg chg="undo custSel modSld">
      <pc:chgData name="Kurian, Febin" userId="b8909568-2362-46fd-acec-3c1d43419ac8" providerId="ADAL" clId="{A5287318-7284-4193-8D3F-1298234A352D}" dt="2024-10-14T14:30:52.847" v="380" actId="2710"/>
      <pc:docMkLst>
        <pc:docMk/>
      </pc:docMkLst>
      <pc:sldChg chg="modSp mod">
        <pc:chgData name="Kurian, Febin" userId="b8909568-2362-46fd-acec-3c1d43419ac8" providerId="ADAL" clId="{A5287318-7284-4193-8D3F-1298234A352D}" dt="2024-10-14T12:34:20.040" v="4" actId="20577"/>
        <pc:sldMkLst>
          <pc:docMk/>
          <pc:sldMk cId="0" sldId="263"/>
        </pc:sldMkLst>
        <pc:spChg chg="mod">
          <ac:chgData name="Kurian, Febin" userId="b8909568-2362-46fd-acec-3c1d43419ac8" providerId="ADAL" clId="{A5287318-7284-4193-8D3F-1298234A352D}" dt="2024-10-14T12:34:20.040" v="4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Kurian, Febin" userId="b8909568-2362-46fd-acec-3c1d43419ac8" providerId="ADAL" clId="{A5287318-7284-4193-8D3F-1298234A352D}" dt="2024-10-14T13:57:54.986" v="375" actId="20577"/>
        <pc:sldMkLst>
          <pc:docMk/>
          <pc:sldMk cId="4227688576" sldId="708"/>
        </pc:sldMkLst>
        <pc:spChg chg="mod">
          <ac:chgData name="Kurian, Febin" userId="b8909568-2362-46fd-acec-3c1d43419ac8" providerId="ADAL" clId="{A5287318-7284-4193-8D3F-1298234A352D}" dt="2024-10-14T13:57:54.986" v="375" actId="20577"/>
          <ac:spMkLst>
            <pc:docMk/>
            <pc:sldMk cId="4227688576" sldId="708"/>
            <ac:spMk id="3" creationId="{2E6AB8A8-C13E-10E8-4311-D8921CBC70D8}"/>
          </ac:spMkLst>
        </pc:spChg>
      </pc:sldChg>
      <pc:sldChg chg="addSp delSp modSp mod">
        <pc:chgData name="Kurian, Febin" userId="b8909568-2362-46fd-acec-3c1d43419ac8" providerId="ADAL" clId="{A5287318-7284-4193-8D3F-1298234A352D}" dt="2024-10-14T14:30:52.847" v="380" actId="2710"/>
        <pc:sldMkLst>
          <pc:docMk/>
          <pc:sldMk cId="2065139457" sldId="709"/>
        </pc:sldMkLst>
        <pc:spChg chg="mod">
          <ac:chgData name="Kurian, Febin" userId="b8909568-2362-46fd-acec-3c1d43419ac8" providerId="ADAL" clId="{A5287318-7284-4193-8D3F-1298234A352D}" dt="2024-10-14T14:30:52.847" v="380" actId="2710"/>
          <ac:spMkLst>
            <pc:docMk/>
            <pc:sldMk cId="2065139457" sldId="709"/>
            <ac:spMk id="3" creationId="{94021DDA-28C4-2B45-31E7-E9B6C5F484D5}"/>
          </ac:spMkLst>
        </pc:spChg>
        <pc:graphicFrameChg chg="add mod">
          <ac:chgData name="Kurian, Febin" userId="b8909568-2362-46fd-acec-3c1d43419ac8" providerId="ADAL" clId="{A5287318-7284-4193-8D3F-1298234A352D}" dt="2024-10-14T12:42:52.999" v="148"/>
          <ac:graphicFrameMkLst>
            <pc:docMk/>
            <pc:sldMk cId="2065139457" sldId="709"/>
            <ac:graphicFrameMk id="5" creationId="{9FD383B6-6988-D5B0-0950-C4716294EA28}"/>
          </ac:graphicFrameMkLst>
        </pc:graphicFrameChg>
        <pc:graphicFrameChg chg="add del mod">
          <ac:chgData name="Kurian, Febin" userId="b8909568-2362-46fd-acec-3c1d43419ac8" providerId="ADAL" clId="{A5287318-7284-4193-8D3F-1298234A352D}" dt="2024-10-14T12:44:48.754" v="164" actId="478"/>
          <ac:graphicFrameMkLst>
            <pc:docMk/>
            <pc:sldMk cId="2065139457" sldId="709"/>
            <ac:graphicFrameMk id="6" creationId="{9FD383B6-6988-D5B0-0950-C4716294EA28}"/>
          </ac:graphicFrameMkLst>
        </pc:graphicFrameChg>
      </pc:sldChg>
      <pc:sldChg chg="addSp modSp mod">
        <pc:chgData name="Kurian, Febin" userId="b8909568-2362-46fd-acec-3c1d43419ac8" providerId="ADAL" clId="{A5287318-7284-4193-8D3F-1298234A352D}" dt="2024-10-14T13:56:44.109" v="352" actId="20577"/>
        <pc:sldMkLst>
          <pc:docMk/>
          <pc:sldMk cId="1494909076" sldId="710"/>
        </pc:sldMkLst>
        <pc:spChg chg="mod">
          <ac:chgData name="Kurian, Febin" userId="b8909568-2362-46fd-acec-3c1d43419ac8" providerId="ADAL" clId="{A5287318-7284-4193-8D3F-1298234A352D}" dt="2024-10-14T13:56:04.007" v="291" actId="14100"/>
          <ac:spMkLst>
            <pc:docMk/>
            <pc:sldMk cId="1494909076" sldId="710"/>
            <ac:spMk id="3" creationId="{0634E9AD-DD3A-9BDC-DF4F-562F994B466C}"/>
          </ac:spMkLst>
        </pc:spChg>
        <pc:spChg chg="add mod">
          <ac:chgData name="Kurian, Febin" userId="b8909568-2362-46fd-acec-3c1d43419ac8" providerId="ADAL" clId="{A5287318-7284-4193-8D3F-1298234A352D}" dt="2024-10-14T13:55:56.166" v="290" actId="20577"/>
          <ac:spMkLst>
            <pc:docMk/>
            <pc:sldMk cId="1494909076" sldId="710"/>
            <ac:spMk id="5" creationId="{5A6EB925-6DB4-9A6D-F698-6B5C4CF9EEA5}"/>
          </ac:spMkLst>
        </pc:spChg>
        <pc:spChg chg="add mod">
          <ac:chgData name="Kurian, Febin" userId="b8909568-2362-46fd-acec-3c1d43419ac8" providerId="ADAL" clId="{A5287318-7284-4193-8D3F-1298234A352D}" dt="2024-10-14T13:56:44.109" v="352" actId="20577"/>
          <ac:spMkLst>
            <pc:docMk/>
            <pc:sldMk cId="1494909076" sldId="710"/>
            <ac:spMk id="6" creationId="{03467C60-5EBF-D7A6-24E9-1F4A05B3E3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14/10/2024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14/10/2024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err="1"/>
              <a:t>Author(s</a:t>
            </a:r>
            <a:r>
              <a:rPr lang="en-GB" noProof="0"/>
              <a:t>)  - Arial 20 pt – </a:t>
            </a:r>
            <a:r>
              <a:rPr lang="en-GB" noProof="0" err="1"/>
              <a:t>HiLumi</a:t>
            </a:r>
            <a:r>
              <a:rPr lang="en-GB" noProof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/>
              <a:t>Click to modify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Image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Pre/Final Design Review – May 21-22, 2018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138712"/>
            <a:ext cx="8280920" cy="1231042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302.4.01 Magnets Vertical Test at BNL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Weekly Status</a:t>
            </a:r>
            <a:endParaRPr lang="en-GB" sz="3200" i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44008" y="5160640"/>
            <a:ext cx="3164228" cy="788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Febin Kurian</a:t>
            </a:r>
          </a:p>
          <a:p>
            <a:r>
              <a:rPr lang="en-GB" dirty="0">
                <a:solidFill>
                  <a:schemeClr val="tx1"/>
                </a:solidFill>
              </a:rPr>
              <a:t>14-Oct-2024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B006A5-FCF3-4FC0-B821-C541F205E5D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622926" y="6334810"/>
            <a:ext cx="1955800" cy="4768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0B896-A548-D0E6-D6F7-7EB2EAB4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21DDA-28C4-2B45-31E7-E9B6C5F4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654" y="1219200"/>
            <a:ext cx="8315058" cy="490696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Spontaneous quench test program at 1.9K; Ramp to 16530 A </a:t>
            </a:r>
            <a:endParaRPr lang="en-US" sz="20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       (Q1= Coil 160, Q2=Coil 246, Q3=Coil 243, Q4= Coil 154)</a:t>
            </a:r>
            <a:endParaRPr lang="en-US" sz="18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Quench#1: I</a:t>
            </a:r>
            <a:r>
              <a:rPr lang="en-US" sz="1800" b="1" baseline="-250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=14832 A on Q1, QI= 25.24 Miits, Quench Location: 0.06 m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Quench#2: I</a:t>
            </a:r>
            <a:r>
              <a:rPr lang="en-US" sz="1800" b="1" baseline="-250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=15571 A on Q1, QI= 26.33 Miits, Quench Location: 1.26 m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Quench#3: I</a:t>
            </a:r>
            <a:r>
              <a:rPr lang="en-US" sz="1800" b="1" baseline="-250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=15687 A on Q1, QI= 24.80 Miits, Quench Location: 0.01 m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DAEB2-E887-1EED-F508-0C8E057D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13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92EBE-495D-3350-0409-20D966C1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MQXFA13b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4E9AD-DD3A-9BDC-DF4F-562F994B4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19201"/>
            <a:ext cx="7920000" cy="609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Shipped from BNL on 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October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D49B2-3D5C-D82C-3568-F96FBAE1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6EB925-6DB4-9A6D-F698-6B5C4CF9EEA5}"/>
              </a:ext>
            </a:extLst>
          </p:cNvPr>
          <p:cNvSpPr txBox="1">
            <a:spLocks/>
          </p:cNvSpPr>
          <p:nvPr/>
        </p:nvSpPr>
        <p:spPr>
          <a:xfrm>
            <a:off x="612000" y="1970344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MQXFA12b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467C60-5EBF-D7A6-24E9-1F4A05B3E31C}"/>
              </a:ext>
            </a:extLst>
          </p:cNvPr>
          <p:cNvSpPr txBox="1">
            <a:spLocks/>
          </p:cNvSpPr>
          <p:nvPr/>
        </p:nvSpPr>
        <p:spPr>
          <a:xfrm>
            <a:off x="612000" y="2787354"/>
            <a:ext cx="7920000" cy="609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Arrived at BNL</a:t>
            </a:r>
          </a:p>
        </p:txBody>
      </p:sp>
    </p:spTree>
    <p:extLst>
      <p:ext uri="{BB962C8B-B14F-4D97-AF65-F5344CB8AC3E}">
        <p14:creationId xmlns:p14="http://schemas.microsoft.com/office/powerpoint/2010/main" val="149490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6FAF3-ED07-7789-A47E-52194D3D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8A8-C13E-10E8-4311-D8921CBC7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CTI 4000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Linde 1610 system status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Running</a:t>
            </a:r>
          </a:p>
          <a:p>
            <a:r>
              <a:rPr lang="en-US" dirty="0">
                <a:solidFill>
                  <a:schemeClr val="tx1"/>
                </a:solidFill>
              </a:rPr>
              <a:t>Installation of new liquefiers – starts tomorrow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L1630 and LR1430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Expected to go un-interrupted on AUP test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2B388-9C8F-6E69-73CF-90AAD4D9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688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AC4ABB9EFFC04CA7AD3040E5DF28AA" ma:contentTypeVersion="16" ma:contentTypeDescription="Create a new document." ma:contentTypeScope="" ma:versionID="252cf60fbf5d2918f489802473609554">
  <xsd:schema xmlns:xsd="http://www.w3.org/2001/XMLSchema" xmlns:xs="http://www.w3.org/2001/XMLSchema" xmlns:p="http://schemas.microsoft.com/office/2006/metadata/properties" xmlns:ns3="4cc2c26d-dd06-45c2-b5c7-9fed14398e80" xmlns:ns4="96c425c5-5c10-4741-aa56-6cf001acb5ab" targetNamespace="http://schemas.microsoft.com/office/2006/metadata/properties" ma:root="true" ma:fieldsID="3256da557a7dfa0805f960b2474f94c7" ns3:_="" ns4:_="">
    <xsd:import namespace="4cc2c26d-dd06-45c2-b5c7-9fed14398e80"/>
    <xsd:import namespace="96c425c5-5c10-4741-aa56-6cf001acb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c2c26d-dd06-45c2-b5c7-9fed14398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c425c5-5c10-4741-aa56-6cf001acb5a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c2c26d-dd06-45c2-b5c7-9fed14398e8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F6086C-AAE0-4372-A363-A9CE7D139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c2c26d-dd06-45c2-b5c7-9fed14398e80"/>
    <ds:schemaRef ds:uri="96c425c5-5c10-4741-aa56-6cf001acb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8EF391-2BAD-45F4-B22E-736040720C99}">
  <ds:schemaRefs>
    <ds:schemaRef ds:uri="96c425c5-5c10-4741-aa56-6cf001acb5ab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4cc2c26d-dd06-45c2-b5c7-9fed14398e80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5540</TotalTime>
  <Words>154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Wingdings</vt:lpstr>
      <vt:lpstr>Thème Office</vt:lpstr>
      <vt:lpstr>302.4.01 Magnets Vertical Test at BNL Weekly Status</vt:lpstr>
      <vt:lpstr>MQXFA18</vt:lpstr>
      <vt:lpstr>MQXFA13b</vt:lpstr>
      <vt:lpstr>CRYOGENIC STATUS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Kurian, Febin</cp:lastModifiedBy>
  <cp:revision>16</cp:revision>
  <cp:lastPrinted>2017-05-01T15:41:46Z</cp:lastPrinted>
  <dcterms:created xsi:type="dcterms:W3CDTF">2016-03-23T12:58:39Z</dcterms:created>
  <dcterms:modified xsi:type="dcterms:W3CDTF">2024-10-14T14:30:59Z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0x010100EFAC4ABB9EFFC04CA7AD3040E5DF28AA</vt:lpwstr>
  </property>
</Properties>
</file>