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32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A207A-6397-4B14-98FB-1A484CE8AC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ECDD29-C8F8-4B0E-AE28-C7D53B931A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5F1A32-D1F9-4566-80BA-FAA280821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0F406-839D-4AD4-A937-5DF193CC4AAF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36C45A-45F3-4035-9424-2F0D4E295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29C121-B757-447B-9237-F88726AAB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56D2-9DD3-4380-8A59-50342FE8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784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E48B1-EBCE-4BFD-A27D-005CD2BFB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098645A-554A-4657-A457-9E4C5DB86F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B3FA21-0C84-4AC8-8E4E-8FF07D475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0F406-839D-4AD4-A937-5DF193CC4AAF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8F4B13-4464-40E0-B3F9-B40EC3129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0FC30-482F-493D-AD3B-D448AC12C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56D2-9DD3-4380-8A59-50342FE8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490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9C991B-DABA-4602-8DA8-52BB02E6A5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BF19D2-EEDC-4697-80D0-EB1C95510F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4D0360-506D-413C-B1CC-BC659C031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0F406-839D-4AD4-A937-5DF193CC4AAF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EFCAF0-5FDB-4361-8FE5-2357158E5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06D4B6-9A9D-4E11-92D4-13CD87588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56D2-9DD3-4380-8A59-50342FE8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485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EA6A9-B7D8-472D-B550-4AE0D2DF3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F8D69-904E-4671-AFF2-E9E2AAFF8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6D57FC-AD95-4C67-88CC-034EE75FB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0F406-839D-4AD4-A937-5DF193CC4AAF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AF6DCA-DDD8-4C40-BA1F-2946828BA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E74AFE-7CBC-4735-9318-8FB9D6C2C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56D2-9DD3-4380-8A59-50342FE8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84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81052-C679-4712-8178-CC4FF3997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6F274-5470-4E1B-9349-C1008726E3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5886CF-4588-45A9-B330-FFD46CFA6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0F406-839D-4AD4-A937-5DF193CC4AAF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98B26B-3DE5-43C0-A299-45DDE3FD0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907D41-16D0-4A80-9EE1-5D8084D3D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56D2-9DD3-4380-8A59-50342FE8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265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B1D74-15FE-48DC-99E3-9083F432E0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B26CE3-E421-4B83-BB92-836AAC449B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72507E-D71F-4A38-8FB7-DB6BA25A6D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18DD6E-3091-4FF8-A5AF-5F51B9382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0F406-839D-4AD4-A937-5DF193CC4AAF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5F6BD2-57AE-4C45-9139-772B57FEB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D897B9-770C-4637-B047-0EEB1134F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56D2-9DD3-4380-8A59-50342FE8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059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3876B-CE8B-4616-A8C9-D6CD2C952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DC1286-07C2-4F8F-AE0A-59FCE8FD4E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C5A193-A63C-4556-8480-B7FCAA1215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44DC79-00E7-49E4-9811-54B44F14B5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214CC5-9D24-4F09-B271-AD28F627A7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72DFD2-D8A9-4DF2-9ACD-9943238AF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0F406-839D-4AD4-A937-5DF193CC4AAF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264E82-F4F6-4130-9330-DBE40EC18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EB9912-A91C-46B7-B5A4-6661B5AB4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56D2-9DD3-4380-8A59-50342FE8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167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74F47-158D-4105-87C4-D27E64433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E65147-307D-436C-AD25-E1A49B039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0F406-839D-4AD4-A937-5DF193CC4AAF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4A39BC-4BF3-43D4-A6DF-3386579D6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BEBA2F-A140-421D-8C7D-9A8547539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56D2-9DD3-4380-8A59-50342FE8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089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854312-7FD2-485F-BCDD-0494F41DA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0F406-839D-4AD4-A937-5DF193CC4AAF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1DF37F-7B0A-4AF6-A18A-3A9D5D5FE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152313-12B8-47A7-AA89-87BC34E2D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56D2-9DD3-4380-8A59-50342FE8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521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B6D7C-EFDB-4AB0-BD45-F85DBB9E32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B8EB1-0693-41F4-92B9-263F053FAC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D457E9-EC7C-4B24-98AA-A71838D884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6BCB54-09C6-472D-996D-7D82078A0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0F406-839D-4AD4-A937-5DF193CC4AAF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FDA961-AA1D-4E16-BA82-B57412368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AC5788-960C-49B3-9E7B-A4C1F7CF6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56D2-9DD3-4380-8A59-50342FE8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065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DCB34-CDAA-431A-8C72-8BF0171FB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CC37B1-2A18-4E3F-9DD6-70C046CA4E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08F0C7-E31E-415A-AF59-DE8C852386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4D379F-3E64-4749-A426-8C67F4020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0F406-839D-4AD4-A937-5DF193CC4AAF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9D6625-EAD8-44CF-94FF-7111944C5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46C685-0AB5-40D1-ACF5-9D5806A6E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756D2-9DD3-4380-8A59-50342FE8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973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940E35-D5C2-4629-AF64-B2335C22A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00BD7A-AFE6-453E-9FFF-B0D633797C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6B171-B1D5-4BF1-ACA2-FA8E25599F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B0F406-839D-4AD4-A937-5DF193CC4AAF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9C14C6-63E2-45AA-9AD3-BBFB08ADC5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CC7890-339F-456D-9747-D696585C26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756D2-9DD3-4380-8A59-50342FE88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205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dms.cern.ch/document/2088738/6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dms.cern.ch/document/2088738/6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B52EE3-49CB-44A7-A11F-9E0D2B782B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0912" y="0"/>
            <a:ext cx="8282866" cy="1562470"/>
          </a:xfrm>
        </p:spPr>
        <p:txBody>
          <a:bodyPr>
            <a:normAutofit fontScale="90000"/>
          </a:bodyPr>
          <a:lstStyle/>
          <a:p>
            <a:r>
              <a:rPr lang="en-US" dirty="0"/>
              <a:t>Increased Distance Between APA Foot Tubes in APA Pair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D7BBE9-2803-463B-9886-A4BF88069F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46435" y="1562470"/>
            <a:ext cx="6320901" cy="111873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KDZ</a:t>
            </a:r>
          </a:p>
          <a:p>
            <a:r>
              <a:rPr lang="en-US" dirty="0"/>
              <a:t>October 16, 2024</a:t>
            </a:r>
          </a:p>
          <a:p>
            <a:r>
              <a:rPr lang="en-US" dirty="0"/>
              <a:t>FD1 TB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F5151EB-E6C7-4D28-BC65-6F0A7CC4B3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5525" y="2527596"/>
            <a:ext cx="5566475" cy="433040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C2205DF-EEA6-4705-A3EF-76148C82E238}"/>
              </a:ext>
            </a:extLst>
          </p:cNvPr>
          <p:cNvSpPr/>
          <p:nvPr/>
        </p:nvSpPr>
        <p:spPr>
          <a:xfrm>
            <a:off x="6769842" y="4485054"/>
            <a:ext cx="1109709" cy="150920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8ACC5E-6E6E-4744-87A1-C0AF59573D1C}"/>
              </a:ext>
            </a:extLst>
          </p:cNvPr>
          <p:cNvSpPr/>
          <p:nvPr/>
        </p:nvSpPr>
        <p:spPr>
          <a:xfrm>
            <a:off x="10465876" y="4537101"/>
            <a:ext cx="483394" cy="150920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1BE7CA6F-AC00-42E7-B649-233D1BA94C30}"/>
              </a:ext>
            </a:extLst>
          </p:cNvPr>
          <p:cNvSpPr/>
          <p:nvPr/>
        </p:nvSpPr>
        <p:spPr>
          <a:xfrm rot="405284">
            <a:off x="6102644" y="4432494"/>
            <a:ext cx="660553" cy="151972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1DEED4E-63D5-4C82-9B20-65A5F318BEB1}"/>
              </a:ext>
            </a:extLst>
          </p:cNvPr>
          <p:cNvSpPr txBox="1">
            <a:spLocks/>
          </p:cNvSpPr>
          <p:nvPr/>
        </p:nvSpPr>
        <p:spPr>
          <a:xfrm>
            <a:off x="85240" y="3014420"/>
            <a:ext cx="5253925" cy="34875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500" dirty="0"/>
              <a:t>Introduction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A 6mm increase in the distance between APA foot tubes has been implemented.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Details of this were presented at workshops and two previous technical boards.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Two interface drawings were recently updated and uploaded to </a:t>
            </a:r>
            <a:r>
              <a:rPr lang="en-US" dirty="0">
                <a:hlinkClick r:id="rId3"/>
              </a:rPr>
              <a:t>EDMS 2088738 v.6 </a:t>
            </a:r>
            <a:r>
              <a:rPr lang="en-US" dirty="0"/>
              <a:t>(APA and HV Interface Document) </a:t>
            </a:r>
          </a:p>
        </p:txBody>
      </p:sp>
    </p:spTree>
    <p:extLst>
      <p:ext uri="{BB962C8B-B14F-4D97-AF65-F5344CB8AC3E}">
        <p14:creationId xmlns:p14="http://schemas.microsoft.com/office/powerpoint/2010/main" val="3723687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F6911F6D-7379-4ECF-8060-5FFDF16FB7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7037" y="2429772"/>
            <a:ext cx="5659218" cy="442822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F15086D-8977-4A06-9B51-887910130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597893"/>
          </a:xfrm>
        </p:spPr>
        <p:txBody>
          <a:bodyPr>
            <a:normAutofit/>
          </a:bodyPr>
          <a:lstStyle/>
          <a:p>
            <a:r>
              <a:rPr lang="en-US" sz="3200" dirty="0"/>
              <a:t>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0E72F5-14FD-4885-BB99-93CA686C9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97893"/>
            <a:ext cx="12192000" cy="1151720"/>
          </a:xfrm>
        </p:spPr>
        <p:txBody>
          <a:bodyPr>
            <a:normAutofit fontScale="47500" lnSpcReduction="20000"/>
          </a:bodyPr>
          <a:lstStyle/>
          <a:p>
            <a:r>
              <a:rPr lang="en-US" dirty="0"/>
              <a:t>The additional 6mm is added by </a:t>
            </a:r>
            <a:r>
              <a:rPr lang="en-US" b="1" dirty="0"/>
              <a:t>lowering the Lower (Bottom) APA</a:t>
            </a:r>
          </a:p>
          <a:p>
            <a:pPr lvl="1"/>
            <a:r>
              <a:rPr lang="en-US" dirty="0"/>
              <a:t>And keep the Upper APA position, its yoke and all the rest unchanged</a:t>
            </a:r>
          </a:p>
          <a:p>
            <a:r>
              <a:rPr lang="en-US" dirty="0"/>
              <a:t>HV consortium has graciously agreed to allow this proposal to be made (within reason) with the understanding that said proposal won’t affect the HV design. </a:t>
            </a:r>
          </a:p>
          <a:p>
            <a:r>
              <a:rPr lang="en-US" dirty="0"/>
              <a:t>Checks of clearance to cold box and TCO threshold show no signs of issue.</a:t>
            </a:r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5ED1C11A-4641-4779-9436-8AAD16FB43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38639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9BFFAD2-C54D-4012-885D-76F1AB19F870}"/>
              </a:ext>
            </a:extLst>
          </p:cNvPr>
          <p:cNvSpPr txBox="1"/>
          <p:nvPr/>
        </p:nvSpPr>
        <p:spPr>
          <a:xfrm>
            <a:off x="0" y="6396335"/>
            <a:ext cx="29751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FD1 APA and HV Interface Control Document</a:t>
            </a:r>
          </a:p>
          <a:p>
            <a:r>
              <a:rPr lang="en-US" sz="1200" dirty="0">
                <a:hlinkClick r:id="rId3"/>
              </a:rPr>
              <a:t>https://edms.cern.ch/document/2088738/6</a:t>
            </a:r>
            <a:r>
              <a:rPr lang="en-US" sz="1200" dirty="0"/>
              <a:t>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669EB5B-59D4-41A4-B8BF-A6683E72BB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45" y="2542073"/>
            <a:ext cx="6080255" cy="385426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4B7CC67-5AEB-4EA5-A1B3-10992741207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37034" y="2289983"/>
            <a:ext cx="3806310" cy="2405845"/>
          </a:xfrm>
          <a:prstGeom prst="rect">
            <a:avLst/>
          </a:prstGeom>
        </p:spPr>
      </p:pic>
      <p:sp>
        <p:nvSpPr>
          <p:cNvPr id="12" name="Cloud 11">
            <a:extLst>
              <a:ext uri="{FF2B5EF4-FFF2-40B4-BE49-F238E27FC236}">
                <a16:creationId xmlns:a16="http://schemas.microsoft.com/office/drawing/2014/main" id="{CE0327CE-AFC5-4794-9BD9-72AD405BE84F}"/>
              </a:ext>
            </a:extLst>
          </p:cNvPr>
          <p:cNvSpPr/>
          <p:nvPr/>
        </p:nvSpPr>
        <p:spPr>
          <a:xfrm>
            <a:off x="3055872" y="4171573"/>
            <a:ext cx="1142272" cy="690939"/>
          </a:xfrm>
          <a:prstGeom prst="cloud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loud 23">
            <a:extLst>
              <a:ext uri="{FF2B5EF4-FFF2-40B4-BE49-F238E27FC236}">
                <a16:creationId xmlns:a16="http://schemas.microsoft.com/office/drawing/2014/main" id="{505A67D1-A900-4EC8-9950-6576BF581E00}"/>
              </a:ext>
            </a:extLst>
          </p:cNvPr>
          <p:cNvSpPr/>
          <p:nvPr/>
        </p:nvSpPr>
        <p:spPr>
          <a:xfrm>
            <a:off x="3163028" y="5386388"/>
            <a:ext cx="1035116" cy="530786"/>
          </a:xfrm>
          <a:prstGeom prst="cloud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Cloud 29">
            <a:extLst>
              <a:ext uri="{FF2B5EF4-FFF2-40B4-BE49-F238E27FC236}">
                <a16:creationId xmlns:a16="http://schemas.microsoft.com/office/drawing/2014/main" id="{9C27BE84-7D85-4D48-8AB4-A7F9DE71AFA3}"/>
              </a:ext>
            </a:extLst>
          </p:cNvPr>
          <p:cNvSpPr/>
          <p:nvPr/>
        </p:nvSpPr>
        <p:spPr>
          <a:xfrm>
            <a:off x="4396554" y="2329108"/>
            <a:ext cx="507206" cy="290513"/>
          </a:xfrm>
          <a:prstGeom prst="cloud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loud 30">
            <a:extLst>
              <a:ext uri="{FF2B5EF4-FFF2-40B4-BE49-F238E27FC236}">
                <a16:creationId xmlns:a16="http://schemas.microsoft.com/office/drawing/2014/main" id="{036AAE6A-1754-4E53-93E0-51F6657C2DAB}"/>
              </a:ext>
            </a:extLst>
          </p:cNvPr>
          <p:cNvSpPr/>
          <p:nvPr/>
        </p:nvSpPr>
        <p:spPr>
          <a:xfrm>
            <a:off x="9572796" y="4439216"/>
            <a:ext cx="1142272" cy="690939"/>
          </a:xfrm>
          <a:prstGeom prst="cloud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Cloud 31">
            <a:extLst>
              <a:ext uri="{FF2B5EF4-FFF2-40B4-BE49-F238E27FC236}">
                <a16:creationId xmlns:a16="http://schemas.microsoft.com/office/drawing/2014/main" id="{27722026-6242-4241-ADAB-4E55902F3FE5}"/>
              </a:ext>
            </a:extLst>
          </p:cNvPr>
          <p:cNvSpPr/>
          <p:nvPr/>
        </p:nvSpPr>
        <p:spPr>
          <a:xfrm>
            <a:off x="9748433" y="5810008"/>
            <a:ext cx="756927" cy="530786"/>
          </a:xfrm>
          <a:prstGeom prst="cloud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Cloud 32">
            <a:extLst>
              <a:ext uri="{FF2B5EF4-FFF2-40B4-BE49-F238E27FC236}">
                <a16:creationId xmlns:a16="http://schemas.microsoft.com/office/drawing/2014/main" id="{3BCC9D83-FE40-4F41-B76C-DBA07488B04A}"/>
              </a:ext>
            </a:extLst>
          </p:cNvPr>
          <p:cNvSpPr/>
          <p:nvPr/>
        </p:nvSpPr>
        <p:spPr>
          <a:xfrm>
            <a:off x="10841065" y="5478652"/>
            <a:ext cx="1255362" cy="862142"/>
          </a:xfrm>
          <a:prstGeom prst="cloud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Cloud 33">
            <a:extLst>
              <a:ext uri="{FF2B5EF4-FFF2-40B4-BE49-F238E27FC236}">
                <a16:creationId xmlns:a16="http://schemas.microsoft.com/office/drawing/2014/main" id="{F126DD07-E919-494A-AE18-D19027D64331}"/>
              </a:ext>
            </a:extLst>
          </p:cNvPr>
          <p:cNvSpPr/>
          <p:nvPr/>
        </p:nvSpPr>
        <p:spPr>
          <a:xfrm>
            <a:off x="6856247" y="5509111"/>
            <a:ext cx="1255362" cy="862142"/>
          </a:xfrm>
          <a:prstGeom prst="cloud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3032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2CF4B-8C17-4A2B-9058-F4864334E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n-US" dirty="0"/>
              <a:t>Other Consortium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C1C67-F0F3-456E-9600-E1675BD51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925014" cy="4351338"/>
          </a:xfrm>
        </p:spPr>
        <p:txBody>
          <a:bodyPr/>
          <a:lstStyle/>
          <a:p>
            <a:r>
              <a:rPr lang="en-US" dirty="0"/>
              <a:t>HV recently posted a new model which is being reviewed. </a:t>
            </a:r>
          </a:p>
          <a:p>
            <a:r>
              <a:rPr lang="en-US" dirty="0"/>
              <a:t>Asking the group today if there are other models which have been updated recently that should be checked? </a:t>
            </a:r>
          </a:p>
        </p:txBody>
      </p:sp>
    </p:spTree>
    <p:extLst>
      <p:ext uri="{BB962C8B-B14F-4D97-AF65-F5344CB8AC3E}">
        <p14:creationId xmlns:p14="http://schemas.microsoft.com/office/powerpoint/2010/main" val="243042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3217</TotalTime>
  <Words>188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Increased Distance Between APA Foot Tubes in APA Pair</vt:lpstr>
      <vt:lpstr>Implementation</vt:lpstr>
      <vt:lpstr>Other Consortium Models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D Zeug</dc:creator>
  <cp:lastModifiedBy>Kyle D Zeug</cp:lastModifiedBy>
  <cp:revision>23</cp:revision>
  <dcterms:created xsi:type="dcterms:W3CDTF">2023-11-03T20:22:09Z</dcterms:created>
  <dcterms:modified xsi:type="dcterms:W3CDTF">2024-10-15T19:03:45Z</dcterms:modified>
</cp:coreProperties>
</file>