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3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67" r:id="rId2"/>
    <p:sldMasterId id="2147483675" r:id="rId3"/>
    <p:sldMasterId id="2147483684" r:id="rId4"/>
  </p:sldMasterIdLst>
  <p:notesMasterIdLst>
    <p:notesMasterId r:id="rId16"/>
  </p:notesMasterIdLst>
  <p:handoutMasterIdLst>
    <p:handoutMasterId r:id="rId17"/>
  </p:handoutMasterIdLst>
  <p:sldIdLst>
    <p:sldId id="256" r:id="rId5"/>
    <p:sldId id="635" r:id="rId6"/>
    <p:sldId id="667" r:id="rId7"/>
    <p:sldId id="669" r:id="rId8"/>
    <p:sldId id="670" r:id="rId9"/>
    <p:sldId id="671" r:id="rId10"/>
    <p:sldId id="668" r:id="rId11"/>
    <p:sldId id="672" r:id="rId12"/>
    <p:sldId id="673" r:id="rId13"/>
    <p:sldId id="666" r:id="rId14"/>
    <p:sldId id="644" r:id="rId15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6883"/>
    <p:restoredTop sz="96071" autoAdjust="0"/>
  </p:normalViewPr>
  <p:slideViewPr>
    <p:cSldViewPr>
      <p:cViewPr varScale="1">
        <p:scale>
          <a:sx n="106" d="100"/>
          <a:sy n="106" d="100"/>
        </p:scale>
        <p:origin x="210" y="96"/>
      </p:cViewPr>
      <p:guideLst>
        <p:guide orient="horz" pos="2880"/>
        <p:guide pos="216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80" d="100"/>
        <a:sy n="80" d="100"/>
      </p:scale>
      <p:origin x="0" y="-198"/>
    </p:cViewPr>
  </p:sorterViewPr>
  <p:notesViewPr>
    <p:cSldViewPr>
      <p:cViewPr varScale="1">
        <p:scale>
          <a:sx n="86" d="100"/>
          <a:sy n="86" d="100"/>
        </p:scale>
        <p:origin x="2011" y="5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169921" cy="482282"/>
          </a:xfrm>
          <a:prstGeom prst="rect">
            <a:avLst/>
          </a:prstGeom>
        </p:spPr>
        <p:txBody>
          <a:bodyPr vert="horz" lIns="96656" tIns="48328" rIns="96656" bIns="48328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4011" y="1"/>
            <a:ext cx="3169921" cy="482282"/>
          </a:xfrm>
          <a:prstGeom prst="rect">
            <a:avLst/>
          </a:prstGeom>
        </p:spPr>
        <p:txBody>
          <a:bodyPr vert="horz" lIns="96656" tIns="48328" rIns="96656" bIns="48328" rtlCol="0"/>
          <a:lstStyle>
            <a:lvl1pPr algn="r">
              <a:defRPr sz="1200"/>
            </a:lvl1pPr>
          </a:lstStyle>
          <a:p>
            <a:fld id="{04D06D4B-F083-4F0B-B6C9-2D493B329ED9}" type="datetimeFigureOut">
              <a:rPr lang="en-US" smtClean="0"/>
              <a:t>10/15/2024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118920"/>
            <a:ext cx="3169921" cy="482281"/>
          </a:xfrm>
          <a:prstGeom prst="rect">
            <a:avLst/>
          </a:prstGeom>
        </p:spPr>
        <p:txBody>
          <a:bodyPr vert="horz" lIns="96656" tIns="48328" rIns="96656" bIns="48328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4011" y="9118920"/>
            <a:ext cx="3169921" cy="482281"/>
          </a:xfrm>
          <a:prstGeom prst="rect">
            <a:avLst/>
          </a:prstGeom>
        </p:spPr>
        <p:txBody>
          <a:bodyPr vert="horz" lIns="96656" tIns="48328" rIns="96656" bIns="48328" rtlCol="0" anchor="b"/>
          <a:lstStyle>
            <a:lvl1pPr algn="r">
              <a:defRPr sz="1200"/>
            </a:lvl1pPr>
          </a:lstStyle>
          <a:p>
            <a:fld id="{BC3C506F-2269-46DF-AAD8-716176AB6A1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833633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6307255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 lIns="96656" tIns="48328" rIns="96656" bIns="48328">
            <a:normAutofit fontScale="25000" lnSpcReduction="20000"/>
          </a:bodyPr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375948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799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302520" y="6538623"/>
            <a:ext cx="336679" cy="184666"/>
          </a:xfrm>
        </p:spPr>
        <p:txBody>
          <a:bodyPr lIns="0" tIns="0" rIns="0" bIns="0"/>
          <a:lstStyle>
            <a:lvl1pPr algn="r">
              <a:defRPr sz="1200" b="1" i="0" kern="1200" spc="-5">
                <a:solidFill>
                  <a:srgbClr val="BB5F2B"/>
                </a:solidFill>
                <a:latin typeface="Arial"/>
                <a:ea typeface="+mn-ea"/>
                <a:cs typeface="Arial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Holder 4"/>
          <p:cNvSpPr>
            <a:spLocks noGrp="1"/>
          </p:cNvSpPr>
          <p:nvPr>
            <p:ph type="ftr" sz="quarter" idx="5"/>
          </p:nvPr>
        </p:nvSpPr>
        <p:spPr>
          <a:xfrm>
            <a:off x="866647" y="6538623"/>
            <a:ext cx="763269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BB5F2B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</a:pPr>
            <a:r>
              <a:rPr lang="en-US"/>
              <a:t>Eric James | FD-HD Plan for PRRs</a:t>
            </a:r>
            <a:endParaRPr dirty="0"/>
          </a:p>
        </p:txBody>
      </p:sp>
      <p:sp>
        <p:nvSpPr>
          <p:cNvPr id="8" name="Holder 5"/>
          <p:cNvSpPr>
            <a:spLocks noGrp="1"/>
          </p:cNvSpPr>
          <p:nvPr>
            <p:ph type="dt" sz="half" idx="6"/>
          </p:nvPr>
        </p:nvSpPr>
        <p:spPr>
          <a:xfrm>
            <a:off x="1865502" y="6538623"/>
            <a:ext cx="1944498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BB5F2B"/>
                </a:solidFill>
                <a:latin typeface="Arial"/>
                <a:cs typeface="Arial"/>
              </a:defRPr>
            </a:lvl1pPr>
          </a:lstStyle>
          <a:p>
            <a:pPr marL="12700"/>
            <a:r>
              <a:rPr lang="en-US"/>
              <a:t>10.16.24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sz="quarter" idx="10"/>
          </p:nvPr>
        </p:nvSpPr>
        <p:spPr>
          <a:xfrm>
            <a:off x="457200" y="1238250"/>
            <a:ext cx="8229600" cy="5009097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>
                <a:solidFill>
                  <a:srgbClr val="3C5A77"/>
                </a:solidFill>
                <a:latin typeface="Helvetica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457200" y="462518"/>
            <a:ext cx="8229600" cy="647102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4400" b="1" i="0" baseline="0">
                <a:solidFill>
                  <a:srgbClr val="E95125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879219" y="6549548"/>
            <a:ext cx="998567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>
                <a:latin typeface="Helvetica"/>
                <a:cs typeface="Helvetica"/>
              </a:rPr>
              <a:t>10.16.24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77785" y="6549548"/>
            <a:ext cx="434931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en-US"/>
              <a:t>Eric James | FD-HD Plan for PRRs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6" y="6549548"/>
            <a:ext cx="425194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67688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12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144000" cy="6237106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>
                <a:solidFill>
                  <a:srgbClr val="3C5A77"/>
                </a:solidFill>
                <a:latin typeface="Helvetica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"/>
          </p:nvPr>
        </p:nvSpPr>
        <p:spPr>
          <a:xfrm>
            <a:off x="879219" y="6549548"/>
            <a:ext cx="998567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>
                <a:latin typeface="Helvetica"/>
                <a:cs typeface="Helvetica"/>
              </a:rPr>
              <a:t>10.16.24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77785" y="6549548"/>
            <a:ext cx="434931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en-US"/>
              <a:t>Eric James | FD-HD Plan for PRRs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6" y="6549548"/>
            <a:ext cx="425194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60105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2"/>
          <p:cNvSpPr>
            <a:spLocks noGrp="1"/>
          </p:cNvSpPr>
          <p:nvPr>
            <p:ph type="body" idx="11"/>
          </p:nvPr>
        </p:nvSpPr>
        <p:spPr>
          <a:xfrm>
            <a:off x="457204" y="5340612"/>
            <a:ext cx="3017520" cy="915332"/>
          </a:xfrm>
          <a:prstGeom prst="rect">
            <a:avLst/>
          </a:prstGeom>
        </p:spPr>
        <p:txBody>
          <a:bodyPr lIns="0" tIns="0" rIns="0" bIns="0" anchor="t" anchorCtr="0">
            <a:normAutofit/>
          </a:bodyPr>
          <a:lstStyle>
            <a:lvl1pPr marL="0" indent="0">
              <a:buNone/>
              <a:defRPr sz="1600" b="0" i="0" baseline="0">
                <a:solidFill>
                  <a:srgbClr val="E95125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3716338" y="1208366"/>
            <a:ext cx="4959767" cy="5047578"/>
          </a:xfrm>
          <a:prstGeom prst="rect">
            <a:avLst/>
          </a:prstGeom>
        </p:spPr>
        <p:txBody>
          <a:bodyPr vert="horz" lIns="0" rIns="0"/>
          <a:lstStyle>
            <a:lvl1pPr marL="0" indent="0">
              <a:buFontTx/>
              <a:buNone/>
              <a:defRPr>
                <a:solidFill>
                  <a:srgbClr val="3C5A77"/>
                </a:solidFill>
                <a:latin typeface="Helvetica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62518"/>
            <a:ext cx="8229600" cy="647102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4400" b="1" i="0" baseline="0">
                <a:solidFill>
                  <a:srgbClr val="E95125"/>
                </a:solidFill>
                <a:latin typeface="Helvetica"/>
              </a:defRPr>
            </a:lvl1pPr>
          </a:lstStyle>
          <a:p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879219" y="6549548"/>
            <a:ext cx="998567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>
                <a:latin typeface="Helvetica"/>
                <a:cs typeface="Helvetica"/>
              </a:rPr>
              <a:t>10.16.24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77785" y="6549548"/>
            <a:ext cx="434931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en-US"/>
              <a:t>Eric James | FD-HD Plan for PRRs</a:t>
            </a:r>
            <a:endParaRPr lang="en-US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6" y="6549548"/>
            <a:ext cx="425194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3" name="Content Placeholder 2"/>
          <p:cNvSpPr>
            <a:spLocks noGrp="1"/>
          </p:cNvSpPr>
          <p:nvPr>
            <p:ph idx="16"/>
          </p:nvPr>
        </p:nvSpPr>
        <p:spPr>
          <a:xfrm>
            <a:off x="470059" y="1206941"/>
            <a:ext cx="3004665" cy="4046976"/>
          </a:xfrm>
          <a:prstGeom prst="rect">
            <a:avLst/>
          </a:prstGeom>
        </p:spPr>
        <p:txBody>
          <a:bodyPr lIns="0" rIns="0">
            <a:normAutofit/>
          </a:bodyPr>
          <a:lstStyle>
            <a:lvl1pPr marL="256032" indent="-265176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3C5A77"/>
                </a:solidFill>
                <a:latin typeface="Helvetica"/>
              </a:defRPr>
            </a:lvl1pPr>
            <a:lvl2pPr marL="541338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3C5A77"/>
                </a:solidFill>
                <a:latin typeface="Helvetica"/>
              </a:defRPr>
            </a:lvl2pPr>
            <a:lvl3pPr marL="898525" indent="-27305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3C5A77"/>
                </a:solidFill>
                <a:latin typeface="Helvetica"/>
              </a:defRPr>
            </a:lvl3pPr>
            <a:lvl4pPr marL="11652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3C5A77"/>
                </a:solidFill>
                <a:latin typeface="Helvetica"/>
              </a:defRPr>
            </a:lvl4pPr>
            <a:lvl5pPr marL="14319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3C5A77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868191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4025" y="1227137"/>
            <a:ext cx="8229600" cy="4487650"/>
          </a:xfrm>
          <a:prstGeom prst="rect">
            <a:avLst/>
          </a:prstGeom>
        </p:spPr>
        <p:txBody>
          <a:bodyPr lIns="0" rIns="0"/>
          <a:lstStyle>
            <a:lvl1pPr marL="0" indent="0">
              <a:buNone/>
              <a:defRPr sz="3200">
                <a:solidFill>
                  <a:srgbClr val="3C5A77"/>
                </a:solidFill>
                <a:latin typeface="Helvetica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12" name="Text Placeholder 2"/>
          <p:cNvSpPr>
            <a:spLocks noGrp="1"/>
          </p:cNvSpPr>
          <p:nvPr>
            <p:ph type="body" idx="11"/>
          </p:nvPr>
        </p:nvSpPr>
        <p:spPr>
          <a:xfrm>
            <a:off x="457204" y="5839748"/>
            <a:ext cx="8229596" cy="439738"/>
          </a:xfrm>
          <a:prstGeom prst="rect">
            <a:avLst/>
          </a:prstGeom>
        </p:spPr>
        <p:txBody>
          <a:bodyPr lIns="0" tIns="0" rIns="0" bIns="0" anchor="t" anchorCtr="0">
            <a:normAutofit/>
          </a:bodyPr>
          <a:lstStyle>
            <a:lvl1pPr marL="0" indent="0">
              <a:buNone/>
              <a:defRPr sz="1600" b="0" i="0" baseline="0">
                <a:solidFill>
                  <a:srgbClr val="E95125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4" y="458988"/>
            <a:ext cx="8229600" cy="701902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4400" b="1" i="0" baseline="0">
                <a:solidFill>
                  <a:srgbClr val="E95125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879219" y="6549548"/>
            <a:ext cx="998567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>
                <a:latin typeface="Helvetica"/>
                <a:cs typeface="Helvetica"/>
              </a:rPr>
              <a:t>10.16.24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77785" y="6549548"/>
            <a:ext cx="434931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en-US"/>
              <a:t>Eric James | FD-HD Plan for PRRs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6" y="6549548"/>
            <a:ext cx="425194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82874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en-US" sz="33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432610"/>
            <a:ext cx="8293100" cy="569268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165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10.16.24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Eric James | FD-HD Plan for PRRs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3"/>
          </p:nvPr>
        </p:nvSpPr>
        <p:spPr>
          <a:xfrm>
            <a:off x="457201" y="1238250"/>
            <a:ext cx="8293100" cy="4846638"/>
          </a:xfrm>
          <a:prstGeom prst="rect">
            <a:avLst/>
          </a:prstGeom>
        </p:spPr>
        <p:txBody>
          <a:bodyPr lIns="0" rIns="0"/>
          <a:lstStyle>
            <a:lvl1pPr marL="192024" indent="-198882">
              <a:lnSpc>
                <a:spcPct val="100000"/>
              </a:lnSpc>
              <a:spcBef>
                <a:spcPts val="450"/>
              </a:spcBef>
              <a:spcAft>
                <a:spcPts val="450"/>
              </a:spcAft>
              <a:buFont typeface="Arial"/>
              <a:buChar char="•"/>
              <a:defRPr sz="1650" b="0" i="0">
                <a:solidFill>
                  <a:srgbClr val="63666A"/>
                </a:solidFill>
                <a:latin typeface="Helvetica"/>
              </a:defRPr>
            </a:lvl1pPr>
            <a:lvl2pPr marL="240030" indent="192024">
              <a:lnSpc>
                <a:spcPct val="100000"/>
              </a:lnSpc>
              <a:spcBef>
                <a:spcPts val="225"/>
              </a:spcBef>
              <a:spcAft>
                <a:spcPts val="225"/>
              </a:spcAft>
              <a:buSzPct val="90000"/>
              <a:buFont typeface="Lucida Grande"/>
              <a:buChar char="-"/>
              <a:defRPr sz="1500" b="0" i="0">
                <a:solidFill>
                  <a:srgbClr val="63666A"/>
                </a:solidFill>
                <a:latin typeface="Helvetica"/>
              </a:defRPr>
            </a:lvl2pPr>
            <a:lvl3pPr marL="480060" indent="171450">
              <a:lnSpc>
                <a:spcPct val="100000"/>
              </a:lnSpc>
              <a:spcBef>
                <a:spcPts val="225"/>
              </a:spcBef>
              <a:spcAft>
                <a:spcPts val="225"/>
              </a:spcAft>
              <a:buSzPct val="88000"/>
              <a:buFont typeface="Arial"/>
              <a:buChar char="•"/>
              <a:defRPr sz="1350" b="0" i="0">
                <a:solidFill>
                  <a:srgbClr val="63666A"/>
                </a:solidFill>
                <a:latin typeface="Helvetica"/>
              </a:defRPr>
            </a:lvl3pPr>
            <a:lvl4pPr marL="685800" indent="171450">
              <a:lnSpc>
                <a:spcPct val="100000"/>
              </a:lnSpc>
              <a:spcBef>
                <a:spcPts val="225"/>
              </a:spcBef>
              <a:spcAft>
                <a:spcPts val="225"/>
              </a:spcAft>
              <a:buSzPct val="90000"/>
              <a:buFont typeface="Lucida Grande"/>
              <a:buChar char="-"/>
              <a:defRPr sz="1200" b="0" i="0">
                <a:solidFill>
                  <a:srgbClr val="63666A"/>
                </a:solidFill>
                <a:latin typeface="Helvetica"/>
              </a:defRPr>
            </a:lvl4pPr>
            <a:lvl5pPr marL="857250" indent="144018">
              <a:lnSpc>
                <a:spcPct val="100000"/>
              </a:lnSpc>
              <a:spcBef>
                <a:spcPts val="225"/>
              </a:spcBef>
              <a:spcAft>
                <a:spcPts val="225"/>
              </a:spcAft>
              <a:buSzPct val="88000"/>
              <a:buFont typeface="Arial"/>
              <a:buChar char="•"/>
              <a:defRPr sz="1050" b="0" i="0">
                <a:solidFill>
                  <a:srgbClr val="63666A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210105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457201" y="432611"/>
            <a:ext cx="8293100" cy="548785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165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10.16.24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Eric James | FD-HD Plan for PRRs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AA3EDC-84CE-5D44-955B-22A59AD2752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6"/>
          </p:nvPr>
        </p:nvSpPr>
        <p:spPr>
          <a:xfrm>
            <a:off x="457201" y="1238250"/>
            <a:ext cx="3998846" cy="4846638"/>
          </a:xfrm>
          <a:prstGeom prst="rect">
            <a:avLst/>
          </a:prstGeom>
        </p:spPr>
        <p:txBody>
          <a:bodyPr lIns="0" rIns="0"/>
          <a:lstStyle>
            <a:lvl1pPr marL="192024" indent="-19888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 sz="1650" b="0" i="0">
                <a:solidFill>
                  <a:srgbClr val="63666A"/>
                </a:solidFill>
                <a:latin typeface="Helvetica"/>
              </a:defRPr>
            </a:lvl1pPr>
            <a:lvl2pPr marL="240030" indent="192024">
              <a:lnSpc>
                <a:spcPct val="100000"/>
              </a:lnSpc>
              <a:spcBef>
                <a:spcPts val="774"/>
              </a:spcBef>
              <a:spcAft>
                <a:spcPts val="0"/>
              </a:spcAft>
              <a:buSzPct val="90000"/>
              <a:buFont typeface="Lucida Grande"/>
              <a:buChar char="-"/>
              <a:defRPr sz="1500" b="0" i="0">
                <a:solidFill>
                  <a:srgbClr val="63666A"/>
                </a:solidFill>
                <a:latin typeface="Helvetica"/>
              </a:defRPr>
            </a:lvl2pPr>
            <a:lvl3pPr marL="480060" indent="171450">
              <a:lnSpc>
                <a:spcPct val="100000"/>
              </a:lnSpc>
              <a:spcBef>
                <a:spcPts val="774"/>
              </a:spcBef>
              <a:spcAft>
                <a:spcPts val="0"/>
              </a:spcAft>
              <a:buSzPct val="88000"/>
              <a:buFont typeface="Arial"/>
              <a:buChar char="•"/>
              <a:defRPr sz="1350" b="0" i="0">
                <a:solidFill>
                  <a:srgbClr val="63666A"/>
                </a:solidFill>
                <a:latin typeface="Helvetica"/>
              </a:defRPr>
            </a:lvl3pPr>
            <a:lvl4pPr marL="685800" indent="171450">
              <a:lnSpc>
                <a:spcPct val="100000"/>
              </a:lnSpc>
              <a:spcBef>
                <a:spcPts val="774"/>
              </a:spcBef>
              <a:spcAft>
                <a:spcPts val="0"/>
              </a:spcAft>
              <a:buSzPct val="90000"/>
              <a:buFont typeface="Lucida Grande"/>
              <a:buChar char="-"/>
              <a:defRPr sz="1200" b="0" i="0">
                <a:solidFill>
                  <a:srgbClr val="63666A"/>
                </a:solidFill>
                <a:latin typeface="Helvetica"/>
              </a:defRPr>
            </a:lvl4pPr>
            <a:lvl5pPr marL="857250" indent="144018">
              <a:lnSpc>
                <a:spcPct val="100000"/>
              </a:lnSpc>
              <a:spcBef>
                <a:spcPts val="774"/>
              </a:spcBef>
              <a:spcAft>
                <a:spcPts val="0"/>
              </a:spcAft>
              <a:buSzPct val="88000"/>
              <a:buFont typeface="Arial"/>
              <a:buChar char="•"/>
              <a:defRPr sz="1050" b="0" i="0">
                <a:solidFill>
                  <a:srgbClr val="63666A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idx="17"/>
          </p:nvPr>
        </p:nvSpPr>
        <p:spPr>
          <a:xfrm>
            <a:off x="4751455" y="1238250"/>
            <a:ext cx="3998846" cy="4846638"/>
          </a:xfrm>
          <a:prstGeom prst="rect">
            <a:avLst/>
          </a:prstGeom>
        </p:spPr>
        <p:txBody>
          <a:bodyPr lIns="0" rIns="0"/>
          <a:lstStyle>
            <a:lvl1pPr marL="192024" indent="-19888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 sz="1650" b="0" i="0">
                <a:solidFill>
                  <a:srgbClr val="63666A"/>
                </a:solidFill>
                <a:latin typeface="Helvetica"/>
              </a:defRPr>
            </a:lvl1pPr>
            <a:lvl2pPr marL="240030" indent="192024">
              <a:lnSpc>
                <a:spcPct val="100000"/>
              </a:lnSpc>
              <a:spcBef>
                <a:spcPts val="774"/>
              </a:spcBef>
              <a:spcAft>
                <a:spcPts val="0"/>
              </a:spcAft>
              <a:buSzPct val="90000"/>
              <a:buFont typeface="Lucida Grande"/>
              <a:buChar char="-"/>
              <a:defRPr sz="1500" b="0" i="0">
                <a:solidFill>
                  <a:srgbClr val="63666A"/>
                </a:solidFill>
                <a:latin typeface="Helvetica"/>
              </a:defRPr>
            </a:lvl2pPr>
            <a:lvl3pPr marL="480060" indent="171450">
              <a:lnSpc>
                <a:spcPct val="100000"/>
              </a:lnSpc>
              <a:spcBef>
                <a:spcPts val="774"/>
              </a:spcBef>
              <a:spcAft>
                <a:spcPts val="0"/>
              </a:spcAft>
              <a:buSzPct val="88000"/>
              <a:buFont typeface="Arial"/>
              <a:buChar char="•"/>
              <a:defRPr sz="1350" b="0" i="0">
                <a:solidFill>
                  <a:srgbClr val="63666A"/>
                </a:solidFill>
                <a:latin typeface="Helvetica"/>
              </a:defRPr>
            </a:lvl3pPr>
            <a:lvl4pPr marL="685800" indent="171450">
              <a:lnSpc>
                <a:spcPct val="100000"/>
              </a:lnSpc>
              <a:spcBef>
                <a:spcPts val="774"/>
              </a:spcBef>
              <a:spcAft>
                <a:spcPts val="0"/>
              </a:spcAft>
              <a:buSzPct val="90000"/>
              <a:buFont typeface="Lucida Grande"/>
              <a:buChar char="-"/>
              <a:defRPr sz="1200" b="0" i="0">
                <a:solidFill>
                  <a:srgbClr val="63666A"/>
                </a:solidFill>
                <a:latin typeface="Helvetica"/>
              </a:defRPr>
            </a:lvl4pPr>
            <a:lvl5pPr marL="857250" indent="144018">
              <a:lnSpc>
                <a:spcPct val="100000"/>
              </a:lnSpc>
              <a:spcBef>
                <a:spcPts val="774"/>
              </a:spcBef>
              <a:spcAft>
                <a:spcPts val="0"/>
              </a:spcAft>
              <a:buSzPct val="88000"/>
              <a:buFont typeface="Arial"/>
              <a:buChar char="•"/>
              <a:defRPr sz="1050" b="0" i="0">
                <a:solidFill>
                  <a:srgbClr val="63666A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1382213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5" y="5347370"/>
            <a:ext cx="4003605" cy="737519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1200" b="0" i="0" baseline="0">
                <a:solidFill>
                  <a:srgbClr val="00B5E2"/>
                </a:solidFill>
                <a:latin typeface="Helvetica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446059" y="432612"/>
            <a:ext cx="8304267" cy="579507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165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4" name="Text Placeholder 2"/>
          <p:cNvSpPr>
            <a:spLocks noGrp="1"/>
          </p:cNvSpPr>
          <p:nvPr>
            <p:ph type="body" idx="13"/>
          </p:nvPr>
        </p:nvSpPr>
        <p:spPr>
          <a:xfrm>
            <a:off x="4683195" y="5347370"/>
            <a:ext cx="4067130" cy="737519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1200" b="0" i="0" baseline="0">
                <a:solidFill>
                  <a:srgbClr val="00B5E2"/>
                </a:solidFill>
                <a:latin typeface="Helvetica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10.16.24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Eric James | FD-HD Plan for PRRs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139268-D729-4C4B-81BB-35603E7F3BD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idx="19"/>
          </p:nvPr>
        </p:nvSpPr>
        <p:spPr>
          <a:xfrm>
            <a:off x="457201" y="1238250"/>
            <a:ext cx="3998846" cy="3892550"/>
          </a:xfrm>
          <a:prstGeom prst="rect">
            <a:avLst/>
          </a:prstGeom>
        </p:spPr>
        <p:txBody>
          <a:bodyPr lIns="0" rIns="0"/>
          <a:lstStyle>
            <a:lvl1pPr marL="192024" indent="-19888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 sz="1650" b="0" i="0">
                <a:solidFill>
                  <a:srgbClr val="63666A"/>
                </a:solidFill>
                <a:latin typeface="Helvetica"/>
              </a:defRPr>
            </a:lvl1pPr>
            <a:lvl2pPr marL="240030" indent="192024">
              <a:lnSpc>
                <a:spcPct val="100000"/>
              </a:lnSpc>
              <a:spcBef>
                <a:spcPts val="774"/>
              </a:spcBef>
              <a:spcAft>
                <a:spcPts val="0"/>
              </a:spcAft>
              <a:buSzPct val="90000"/>
              <a:buFont typeface="Lucida Grande"/>
              <a:buChar char="-"/>
              <a:defRPr sz="1500" b="0" i="0">
                <a:solidFill>
                  <a:srgbClr val="63666A"/>
                </a:solidFill>
                <a:latin typeface="Helvetica"/>
              </a:defRPr>
            </a:lvl2pPr>
            <a:lvl3pPr marL="480060" indent="171450">
              <a:lnSpc>
                <a:spcPct val="100000"/>
              </a:lnSpc>
              <a:spcBef>
                <a:spcPts val="774"/>
              </a:spcBef>
              <a:spcAft>
                <a:spcPts val="0"/>
              </a:spcAft>
              <a:buSzPct val="88000"/>
              <a:buFont typeface="Arial"/>
              <a:buChar char="•"/>
              <a:defRPr sz="1350" b="0" i="0">
                <a:solidFill>
                  <a:srgbClr val="63666A"/>
                </a:solidFill>
                <a:latin typeface="Helvetica"/>
              </a:defRPr>
            </a:lvl3pPr>
            <a:lvl4pPr marL="685800" indent="171450">
              <a:lnSpc>
                <a:spcPct val="100000"/>
              </a:lnSpc>
              <a:spcBef>
                <a:spcPts val="774"/>
              </a:spcBef>
              <a:spcAft>
                <a:spcPts val="0"/>
              </a:spcAft>
              <a:buSzPct val="90000"/>
              <a:buFont typeface="Lucida Grande"/>
              <a:buChar char="-"/>
              <a:defRPr sz="1200" b="0" i="0">
                <a:solidFill>
                  <a:srgbClr val="63666A"/>
                </a:solidFill>
                <a:latin typeface="Helvetica"/>
              </a:defRPr>
            </a:lvl4pPr>
            <a:lvl5pPr marL="857250" indent="144018">
              <a:lnSpc>
                <a:spcPct val="100000"/>
              </a:lnSpc>
              <a:spcBef>
                <a:spcPts val="774"/>
              </a:spcBef>
              <a:spcAft>
                <a:spcPts val="0"/>
              </a:spcAft>
              <a:buSzPct val="88000"/>
              <a:buFont typeface="Arial"/>
              <a:buChar char="•"/>
              <a:defRPr sz="1050" b="0" i="0">
                <a:solidFill>
                  <a:srgbClr val="63666A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idx="20"/>
          </p:nvPr>
        </p:nvSpPr>
        <p:spPr>
          <a:xfrm>
            <a:off x="4751455" y="1238250"/>
            <a:ext cx="3998846" cy="3892550"/>
          </a:xfrm>
          <a:prstGeom prst="rect">
            <a:avLst/>
          </a:prstGeom>
        </p:spPr>
        <p:txBody>
          <a:bodyPr lIns="0" rIns="0"/>
          <a:lstStyle>
            <a:lvl1pPr marL="192024" indent="-19888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 sz="1650" b="0" i="0">
                <a:solidFill>
                  <a:srgbClr val="63666A"/>
                </a:solidFill>
                <a:latin typeface="Helvetica"/>
              </a:defRPr>
            </a:lvl1pPr>
            <a:lvl2pPr marL="240030" indent="192024">
              <a:lnSpc>
                <a:spcPct val="100000"/>
              </a:lnSpc>
              <a:spcBef>
                <a:spcPts val="774"/>
              </a:spcBef>
              <a:spcAft>
                <a:spcPts val="0"/>
              </a:spcAft>
              <a:buSzPct val="90000"/>
              <a:buFont typeface="Lucida Grande"/>
              <a:buChar char="-"/>
              <a:defRPr sz="1500" b="0" i="0">
                <a:solidFill>
                  <a:srgbClr val="63666A"/>
                </a:solidFill>
                <a:latin typeface="Helvetica"/>
              </a:defRPr>
            </a:lvl2pPr>
            <a:lvl3pPr marL="480060" indent="171450">
              <a:lnSpc>
                <a:spcPct val="100000"/>
              </a:lnSpc>
              <a:spcBef>
                <a:spcPts val="774"/>
              </a:spcBef>
              <a:spcAft>
                <a:spcPts val="0"/>
              </a:spcAft>
              <a:buSzPct val="88000"/>
              <a:buFont typeface="Arial"/>
              <a:buChar char="•"/>
              <a:defRPr sz="1350" b="0" i="0">
                <a:solidFill>
                  <a:srgbClr val="63666A"/>
                </a:solidFill>
                <a:latin typeface="Helvetica"/>
              </a:defRPr>
            </a:lvl3pPr>
            <a:lvl4pPr marL="685800" indent="171450">
              <a:lnSpc>
                <a:spcPct val="100000"/>
              </a:lnSpc>
              <a:spcBef>
                <a:spcPts val="774"/>
              </a:spcBef>
              <a:spcAft>
                <a:spcPts val="0"/>
              </a:spcAft>
              <a:buSzPct val="90000"/>
              <a:buFont typeface="Lucida Grande"/>
              <a:buChar char="-"/>
              <a:defRPr sz="1200" b="0" i="0">
                <a:solidFill>
                  <a:srgbClr val="63666A"/>
                </a:solidFill>
                <a:latin typeface="Helvetica"/>
              </a:defRPr>
            </a:lvl4pPr>
            <a:lvl5pPr marL="857250" indent="144018">
              <a:lnSpc>
                <a:spcPct val="100000"/>
              </a:lnSpc>
              <a:spcBef>
                <a:spcPts val="774"/>
              </a:spcBef>
              <a:spcAft>
                <a:spcPts val="0"/>
              </a:spcAft>
              <a:buSzPct val="88000"/>
              <a:buFont typeface="Arial"/>
              <a:buChar char="•"/>
              <a:defRPr sz="1050" b="0" i="0">
                <a:solidFill>
                  <a:srgbClr val="63666A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5817982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57201" y="432611"/>
            <a:ext cx="8293100" cy="646957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165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0"/>
          </p:nvPr>
        </p:nvSpPr>
        <p:spPr>
          <a:xfrm>
            <a:off x="457201" y="1238252"/>
            <a:ext cx="8293100" cy="4846639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>
                <a:solidFill>
                  <a:srgbClr val="63666A"/>
                </a:solidFill>
                <a:latin typeface="Helvetica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10.16.24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Eric James | FD-HD Plan for PRRs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63080B-B7DD-F94E-BF93-E5AF96AB217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837255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12"/>
          <p:cNvSpPr>
            <a:spLocks noGrp="1"/>
          </p:cNvSpPr>
          <p:nvPr>
            <p:ph type="pic" sz="quarter" idx="10"/>
          </p:nvPr>
        </p:nvSpPr>
        <p:spPr>
          <a:xfrm>
            <a:off x="0" y="2"/>
            <a:ext cx="9144000" cy="6099175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>
                <a:solidFill>
                  <a:srgbClr val="63666A"/>
                </a:solidFill>
                <a:latin typeface="Helvetica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10.16.24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Eric James | FD-HD Plan for PRRs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F71154-E60D-9942-9C7E-C9963561CB3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512269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2"/>
          <p:cNvSpPr>
            <a:spLocks noGrp="1"/>
          </p:cNvSpPr>
          <p:nvPr>
            <p:ph type="body" idx="11"/>
          </p:nvPr>
        </p:nvSpPr>
        <p:spPr>
          <a:xfrm>
            <a:off x="457204" y="5175906"/>
            <a:ext cx="3017520" cy="915332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1200" b="0" i="0" baseline="0">
                <a:solidFill>
                  <a:srgbClr val="00B5E2"/>
                </a:solidFill>
                <a:latin typeface="Helvetica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3716339" y="1238250"/>
            <a:ext cx="5033962" cy="4852988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>
                <a:solidFill>
                  <a:srgbClr val="63666A"/>
                </a:solidFill>
                <a:latin typeface="Helvetica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 sz="900" baseline="0" smtClean="0">
                <a:solidFill>
                  <a:srgbClr val="004C97"/>
                </a:solidFill>
                <a:latin typeface="Helvetica"/>
              </a:defRPr>
            </a:lvl1pPr>
          </a:lstStyle>
          <a:p>
            <a:pPr>
              <a:defRPr/>
            </a:pPr>
            <a:r>
              <a:rPr lang="en-US"/>
              <a:t>10.16.24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 sz="900" baseline="0" dirty="0">
                <a:solidFill>
                  <a:srgbClr val="004C97"/>
                </a:solidFill>
                <a:latin typeface="Helvetica"/>
              </a:defRPr>
            </a:lvl1pPr>
          </a:lstStyle>
          <a:p>
            <a:pPr>
              <a:defRPr/>
            </a:pPr>
            <a:r>
              <a:rPr lang="en-US"/>
              <a:t>Eric James | FD-HD Plan for PRRs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 sz="900" b="1" i="0" baseline="0" smtClean="0">
                <a:solidFill>
                  <a:srgbClr val="004C97"/>
                </a:solidFill>
                <a:latin typeface="Helvetica"/>
              </a:defRPr>
            </a:lvl1pPr>
          </a:lstStyle>
          <a:p>
            <a:pPr>
              <a:defRPr/>
            </a:pPr>
            <a:fld id="{609735B5-E0F8-D44A-A3DE-E2CD0DCDE7C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429098"/>
            <a:ext cx="8293100" cy="647102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165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idx="19"/>
          </p:nvPr>
        </p:nvSpPr>
        <p:spPr>
          <a:xfrm>
            <a:off x="457200" y="1238250"/>
            <a:ext cx="3017524" cy="3722688"/>
          </a:xfrm>
          <a:prstGeom prst="rect">
            <a:avLst/>
          </a:prstGeom>
        </p:spPr>
        <p:txBody>
          <a:bodyPr lIns="0" rIns="0"/>
          <a:lstStyle>
            <a:lvl1pPr marL="192024" indent="-19888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 sz="1650" b="0" i="0">
                <a:solidFill>
                  <a:srgbClr val="63666A"/>
                </a:solidFill>
                <a:latin typeface="Helvetica"/>
              </a:defRPr>
            </a:lvl1pPr>
            <a:lvl2pPr marL="240030" indent="192024">
              <a:lnSpc>
                <a:spcPct val="100000"/>
              </a:lnSpc>
              <a:spcBef>
                <a:spcPts val="774"/>
              </a:spcBef>
              <a:spcAft>
                <a:spcPts val="0"/>
              </a:spcAft>
              <a:buSzPct val="90000"/>
              <a:buFont typeface="Lucida Grande"/>
              <a:buChar char="-"/>
              <a:defRPr sz="1500" b="0" i="0">
                <a:solidFill>
                  <a:srgbClr val="63666A"/>
                </a:solidFill>
                <a:latin typeface="Helvetica"/>
              </a:defRPr>
            </a:lvl2pPr>
            <a:lvl3pPr marL="480060" indent="171450">
              <a:lnSpc>
                <a:spcPct val="100000"/>
              </a:lnSpc>
              <a:spcBef>
                <a:spcPts val="774"/>
              </a:spcBef>
              <a:spcAft>
                <a:spcPts val="0"/>
              </a:spcAft>
              <a:buSzPct val="88000"/>
              <a:buFont typeface="Arial"/>
              <a:buChar char="•"/>
              <a:defRPr sz="1350" b="0" i="0">
                <a:solidFill>
                  <a:srgbClr val="63666A"/>
                </a:solidFill>
                <a:latin typeface="Helvetica"/>
              </a:defRPr>
            </a:lvl3pPr>
            <a:lvl4pPr marL="685800" indent="171450">
              <a:lnSpc>
                <a:spcPct val="100000"/>
              </a:lnSpc>
              <a:spcBef>
                <a:spcPts val="774"/>
              </a:spcBef>
              <a:spcAft>
                <a:spcPts val="0"/>
              </a:spcAft>
              <a:buSzPct val="90000"/>
              <a:buFont typeface="Lucida Grande"/>
              <a:buChar char="-"/>
              <a:defRPr sz="1200" b="0" i="0">
                <a:solidFill>
                  <a:srgbClr val="63666A"/>
                </a:solidFill>
                <a:latin typeface="Helvetica"/>
              </a:defRPr>
            </a:lvl4pPr>
            <a:lvl5pPr marL="857250" indent="144018">
              <a:lnSpc>
                <a:spcPct val="100000"/>
              </a:lnSpc>
              <a:spcBef>
                <a:spcPts val="774"/>
              </a:spcBef>
              <a:spcAft>
                <a:spcPts val="0"/>
              </a:spcAft>
              <a:buSzPct val="88000"/>
              <a:buFont typeface="Arial"/>
              <a:buChar char="•"/>
              <a:defRPr sz="1050" b="0" i="0">
                <a:solidFill>
                  <a:srgbClr val="63666A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0079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200" b="1" i="0">
                <a:solidFill>
                  <a:srgbClr val="BB5F2B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200" b="0" i="0">
                <a:solidFill>
                  <a:srgbClr val="3B5A77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 sz="1200" b="1" i="0" kern="1200" spc="-5">
                <a:solidFill>
                  <a:srgbClr val="BB5F2B"/>
                </a:solidFill>
                <a:latin typeface="Arial"/>
                <a:ea typeface="+mn-ea"/>
                <a:cs typeface="Arial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Holder 4"/>
          <p:cNvSpPr>
            <a:spLocks noGrp="1"/>
          </p:cNvSpPr>
          <p:nvPr>
            <p:ph type="ftr" sz="quarter" idx="5"/>
          </p:nvPr>
        </p:nvSpPr>
        <p:spPr>
          <a:xfrm>
            <a:off x="866647" y="6538623"/>
            <a:ext cx="885953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BB5F2B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</a:pPr>
            <a:r>
              <a:rPr lang="en-US"/>
              <a:t>Eric James | FD-HD Plan for PRRs</a:t>
            </a:r>
            <a:endParaRPr dirty="0"/>
          </a:p>
        </p:txBody>
      </p:sp>
      <p:sp>
        <p:nvSpPr>
          <p:cNvPr id="8" name="Holder 5"/>
          <p:cNvSpPr>
            <a:spLocks noGrp="1"/>
          </p:cNvSpPr>
          <p:nvPr>
            <p:ph type="dt" sz="half" idx="6"/>
          </p:nvPr>
        </p:nvSpPr>
        <p:spPr>
          <a:xfrm>
            <a:off x="1865502" y="6538623"/>
            <a:ext cx="1944498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BB5F2B"/>
                </a:solidFill>
                <a:latin typeface="Arial"/>
                <a:cs typeface="Arial"/>
              </a:defRPr>
            </a:lvl1pPr>
          </a:lstStyle>
          <a:p>
            <a:pPr marL="12700"/>
            <a:r>
              <a:rPr lang="en-US"/>
              <a:t>10.16.24</a:t>
            </a:r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4025" y="1227139"/>
            <a:ext cx="8296275" cy="424185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rgbClr val="63666A"/>
                </a:solidFill>
                <a:latin typeface="Helvetica"/>
              </a:defRPr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en-US" noProof="0" dirty="0"/>
          </a:p>
        </p:txBody>
      </p:sp>
      <p:sp>
        <p:nvSpPr>
          <p:cNvPr id="12" name="Text Placeholder 2"/>
          <p:cNvSpPr>
            <a:spLocks noGrp="1"/>
          </p:cNvSpPr>
          <p:nvPr>
            <p:ph type="body" idx="11"/>
          </p:nvPr>
        </p:nvSpPr>
        <p:spPr>
          <a:xfrm>
            <a:off x="457204" y="5686118"/>
            <a:ext cx="8293095" cy="439738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1200" b="0" i="0" baseline="0">
                <a:solidFill>
                  <a:srgbClr val="00B5E2"/>
                </a:solidFill>
                <a:latin typeface="Helvetica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 sz="900" baseline="0" smtClean="0">
                <a:solidFill>
                  <a:srgbClr val="004C97"/>
                </a:solidFill>
                <a:latin typeface="Helvetica"/>
              </a:defRPr>
            </a:lvl1pPr>
          </a:lstStyle>
          <a:p>
            <a:pPr>
              <a:defRPr/>
            </a:pPr>
            <a:r>
              <a:rPr lang="en-US"/>
              <a:t>10.16.24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>
              <a:defRPr sz="900" baseline="0" dirty="0">
                <a:solidFill>
                  <a:srgbClr val="004C97"/>
                </a:solidFill>
                <a:latin typeface="Helvetica"/>
              </a:defRPr>
            </a:lvl1pPr>
          </a:lstStyle>
          <a:p>
            <a:pPr>
              <a:defRPr/>
            </a:pPr>
            <a:r>
              <a:rPr lang="en-US"/>
              <a:t>Eric James | FD-HD Plan for PRRs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 sz="900" b="1" i="0" baseline="0" smtClean="0">
                <a:solidFill>
                  <a:srgbClr val="004C97"/>
                </a:solidFill>
                <a:latin typeface="Helvetica"/>
              </a:defRPr>
            </a:lvl1pPr>
          </a:lstStyle>
          <a:p>
            <a:pPr>
              <a:defRPr/>
            </a:pPr>
            <a:fld id="{D7C6703C-D516-5C41-9D7B-DB72F4B68AE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5" y="425570"/>
            <a:ext cx="8293096" cy="603767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165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5788053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8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10.16.24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Eric James | FD-HD Plan for PRRs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9009C-6C5E-44F5-8A86-17792D67C94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786258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32610"/>
            <a:ext cx="8293100" cy="569268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2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10.16.24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Eric James | FD-HD Plan for PRRs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3"/>
          </p:nvPr>
        </p:nvSpPr>
        <p:spPr>
          <a:xfrm>
            <a:off x="457200" y="1238250"/>
            <a:ext cx="8293100" cy="4846638"/>
          </a:xfrm>
          <a:prstGeom prst="rect">
            <a:avLst/>
          </a:prstGeom>
        </p:spPr>
        <p:txBody>
          <a:bodyPr lIns="0" rIns="0"/>
          <a:lstStyle>
            <a:lvl1pPr marL="256032" indent="-265176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/>
              <a:buChar char="•"/>
              <a:defRPr sz="2200" b="0" i="0">
                <a:solidFill>
                  <a:srgbClr val="63666A"/>
                </a:solidFill>
                <a:latin typeface="Helvetica"/>
              </a:defRPr>
            </a:lvl1pPr>
            <a:lvl2pPr marL="320040" indent="256032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90000"/>
              <a:buFont typeface="Lucida Grande"/>
              <a:buChar char="-"/>
              <a:defRPr sz="2000" b="0" i="0">
                <a:solidFill>
                  <a:srgbClr val="63666A"/>
                </a:solidFill>
                <a:latin typeface="Helvetica"/>
              </a:defRPr>
            </a:lvl2pPr>
            <a:lvl3pPr marL="640080" indent="22860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88000"/>
              <a:buFont typeface="Arial"/>
              <a:buChar char="•"/>
              <a:defRPr sz="1800" b="0" i="0">
                <a:solidFill>
                  <a:srgbClr val="63666A"/>
                </a:solidFill>
                <a:latin typeface="Helvetica"/>
              </a:defRPr>
            </a:lvl3pPr>
            <a:lvl4pPr marL="914400" indent="22860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90000"/>
              <a:buFont typeface="Lucida Grande"/>
              <a:buChar char="-"/>
              <a:defRPr sz="1600" b="0" i="0">
                <a:solidFill>
                  <a:srgbClr val="63666A"/>
                </a:solidFill>
                <a:latin typeface="Helvetica"/>
              </a:defRPr>
            </a:lvl4pPr>
            <a:lvl5pPr marL="1143000" indent="192024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88000"/>
              <a:buFont typeface="Arial"/>
              <a:buChar char="•"/>
              <a:defRPr sz="1400" b="0" i="0">
                <a:solidFill>
                  <a:srgbClr val="63666A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71680778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457200" y="432609"/>
            <a:ext cx="8293100" cy="548785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2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10.16.24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Eric James | FD-HD Plan for PRRs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AA3EDC-84CE-5D44-955B-22A59AD2752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6"/>
          </p:nvPr>
        </p:nvSpPr>
        <p:spPr>
          <a:xfrm>
            <a:off x="457200" y="1238250"/>
            <a:ext cx="3998846" cy="4846638"/>
          </a:xfrm>
          <a:prstGeom prst="rect">
            <a:avLst/>
          </a:prstGeom>
        </p:spPr>
        <p:txBody>
          <a:bodyPr lIns="0" rIns="0"/>
          <a:lstStyle>
            <a:lvl1pPr marL="256032" indent="-26517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63666A"/>
                </a:solidFill>
                <a:latin typeface="Helvetica"/>
              </a:defRPr>
            </a:lvl1pPr>
            <a:lvl2pPr marL="320040" indent="256032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63666A"/>
                </a:solidFill>
                <a:latin typeface="Helvetica"/>
              </a:defRPr>
            </a:lvl2pPr>
            <a:lvl3pPr marL="64008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63666A"/>
                </a:solidFill>
                <a:latin typeface="Helvetica"/>
              </a:defRPr>
            </a:lvl3pPr>
            <a:lvl4pPr marL="91440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63666A"/>
                </a:solidFill>
                <a:latin typeface="Helvetica"/>
              </a:defRPr>
            </a:lvl4pPr>
            <a:lvl5pPr marL="1143000" indent="192024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63666A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idx="17"/>
          </p:nvPr>
        </p:nvSpPr>
        <p:spPr>
          <a:xfrm>
            <a:off x="4751454" y="1238250"/>
            <a:ext cx="3998846" cy="4846638"/>
          </a:xfrm>
          <a:prstGeom prst="rect">
            <a:avLst/>
          </a:prstGeom>
        </p:spPr>
        <p:txBody>
          <a:bodyPr lIns="0" rIns="0"/>
          <a:lstStyle>
            <a:lvl1pPr marL="256032" indent="-26517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63666A"/>
                </a:solidFill>
                <a:latin typeface="Helvetica"/>
              </a:defRPr>
            </a:lvl1pPr>
            <a:lvl2pPr marL="320040" indent="256032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63666A"/>
                </a:solidFill>
                <a:latin typeface="Helvetica"/>
              </a:defRPr>
            </a:lvl2pPr>
            <a:lvl3pPr marL="64008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63666A"/>
                </a:solidFill>
                <a:latin typeface="Helvetica"/>
              </a:defRPr>
            </a:lvl3pPr>
            <a:lvl4pPr marL="91440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63666A"/>
                </a:solidFill>
                <a:latin typeface="Helvetica"/>
              </a:defRPr>
            </a:lvl4pPr>
            <a:lvl5pPr marL="1143000" indent="192024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63666A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7888771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4" y="5347368"/>
            <a:ext cx="4003605" cy="737519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1600" b="0" i="0" baseline="0">
                <a:solidFill>
                  <a:srgbClr val="00B5E2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446058" y="432610"/>
            <a:ext cx="8304267" cy="579507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2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4" name="Text Placeholder 2"/>
          <p:cNvSpPr>
            <a:spLocks noGrp="1"/>
          </p:cNvSpPr>
          <p:nvPr>
            <p:ph type="body" idx="13"/>
          </p:nvPr>
        </p:nvSpPr>
        <p:spPr>
          <a:xfrm>
            <a:off x="4683195" y="5347368"/>
            <a:ext cx="4067130" cy="737519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1600" b="0" i="0" baseline="0">
                <a:solidFill>
                  <a:srgbClr val="00B5E2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10.16.24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Eric James | FD-HD Plan for PRRs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139268-D729-4C4B-81BB-35603E7F3BD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idx="19"/>
          </p:nvPr>
        </p:nvSpPr>
        <p:spPr>
          <a:xfrm>
            <a:off x="457200" y="1238250"/>
            <a:ext cx="3998846" cy="3892550"/>
          </a:xfrm>
          <a:prstGeom prst="rect">
            <a:avLst/>
          </a:prstGeom>
        </p:spPr>
        <p:txBody>
          <a:bodyPr lIns="0" rIns="0"/>
          <a:lstStyle>
            <a:lvl1pPr marL="256032" indent="-26517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63666A"/>
                </a:solidFill>
                <a:latin typeface="Helvetica"/>
              </a:defRPr>
            </a:lvl1pPr>
            <a:lvl2pPr marL="320040" indent="256032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63666A"/>
                </a:solidFill>
                <a:latin typeface="Helvetica"/>
              </a:defRPr>
            </a:lvl2pPr>
            <a:lvl3pPr marL="64008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63666A"/>
                </a:solidFill>
                <a:latin typeface="Helvetica"/>
              </a:defRPr>
            </a:lvl3pPr>
            <a:lvl4pPr marL="91440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63666A"/>
                </a:solidFill>
                <a:latin typeface="Helvetica"/>
              </a:defRPr>
            </a:lvl4pPr>
            <a:lvl5pPr marL="1143000" indent="192024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63666A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idx="20"/>
          </p:nvPr>
        </p:nvSpPr>
        <p:spPr>
          <a:xfrm>
            <a:off x="4751454" y="1238250"/>
            <a:ext cx="3998846" cy="3892550"/>
          </a:xfrm>
          <a:prstGeom prst="rect">
            <a:avLst/>
          </a:prstGeom>
        </p:spPr>
        <p:txBody>
          <a:bodyPr lIns="0" rIns="0"/>
          <a:lstStyle>
            <a:lvl1pPr marL="256032" indent="-26517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63666A"/>
                </a:solidFill>
                <a:latin typeface="Helvetica"/>
              </a:defRPr>
            </a:lvl1pPr>
            <a:lvl2pPr marL="320040" indent="256032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63666A"/>
                </a:solidFill>
                <a:latin typeface="Helvetica"/>
              </a:defRPr>
            </a:lvl2pPr>
            <a:lvl3pPr marL="64008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63666A"/>
                </a:solidFill>
                <a:latin typeface="Helvetica"/>
              </a:defRPr>
            </a:lvl3pPr>
            <a:lvl4pPr marL="91440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63666A"/>
                </a:solidFill>
                <a:latin typeface="Helvetica"/>
              </a:defRPr>
            </a:lvl4pPr>
            <a:lvl5pPr marL="1143000" indent="192024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63666A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3018735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57200" y="432609"/>
            <a:ext cx="8293100" cy="646957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2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0"/>
          </p:nvPr>
        </p:nvSpPr>
        <p:spPr>
          <a:xfrm>
            <a:off x="457200" y="1238250"/>
            <a:ext cx="8293100" cy="4846639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>
                <a:solidFill>
                  <a:srgbClr val="63666A"/>
                </a:solidFill>
                <a:latin typeface="Helvetica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10.16.24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Eric James | FD-HD Plan for PRRs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63080B-B7DD-F94E-BF93-E5AF96AB217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725372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12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144000" cy="6099175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>
                <a:solidFill>
                  <a:srgbClr val="63666A"/>
                </a:solidFill>
                <a:latin typeface="Helvetica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10.16.24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Eric James | FD-HD Plan for PRRs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F71154-E60D-9942-9C7E-C9963561CB3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312560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2"/>
          <p:cNvSpPr>
            <a:spLocks noGrp="1"/>
          </p:cNvSpPr>
          <p:nvPr>
            <p:ph type="body" idx="11"/>
          </p:nvPr>
        </p:nvSpPr>
        <p:spPr>
          <a:xfrm>
            <a:off x="457204" y="5175906"/>
            <a:ext cx="3017520" cy="915332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1600" b="0" i="0" baseline="0">
                <a:solidFill>
                  <a:srgbClr val="00B5E2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3716338" y="1238250"/>
            <a:ext cx="5033962" cy="4852988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>
                <a:solidFill>
                  <a:srgbClr val="63666A"/>
                </a:solidFill>
                <a:latin typeface="Helvetica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 sz="1200" baseline="0" smtClean="0">
                <a:solidFill>
                  <a:srgbClr val="004C97"/>
                </a:solidFill>
                <a:latin typeface="Helvetica"/>
              </a:defRPr>
            </a:lvl1pPr>
          </a:lstStyle>
          <a:p>
            <a:pPr>
              <a:defRPr/>
            </a:pPr>
            <a:r>
              <a:rPr lang="en-US"/>
              <a:t>10.16.24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 sz="1200" baseline="0" dirty="0">
                <a:solidFill>
                  <a:srgbClr val="004C97"/>
                </a:solidFill>
                <a:latin typeface="Helvetica"/>
              </a:defRPr>
            </a:lvl1pPr>
          </a:lstStyle>
          <a:p>
            <a:pPr>
              <a:defRPr/>
            </a:pPr>
            <a:r>
              <a:rPr lang="en-US"/>
              <a:t>Eric James | FD-HD Plan for PRRs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 sz="1200" b="1" i="0" baseline="0" smtClean="0">
                <a:solidFill>
                  <a:srgbClr val="004C97"/>
                </a:solidFill>
                <a:latin typeface="Helvetica"/>
              </a:defRPr>
            </a:lvl1pPr>
          </a:lstStyle>
          <a:p>
            <a:pPr>
              <a:defRPr/>
            </a:pPr>
            <a:fld id="{609735B5-E0F8-D44A-A3DE-E2CD0DCDE7C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29098"/>
            <a:ext cx="8293100" cy="647102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2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idx="19"/>
          </p:nvPr>
        </p:nvSpPr>
        <p:spPr>
          <a:xfrm>
            <a:off x="457200" y="1238250"/>
            <a:ext cx="3017524" cy="3722688"/>
          </a:xfrm>
          <a:prstGeom prst="rect">
            <a:avLst/>
          </a:prstGeom>
        </p:spPr>
        <p:txBody>
          <a:bodyPr lIns="0" rIns="0"/>
          <a:lstStyle>
            <a:lvl1pPr marL="256032" indent="-26517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63666A"/>
                </a:solidFill>
                <a:latin typeface="Helvetica"/>
              </a:defRPr>
            </a:lvl1pPr>
            <a:lvl2pPr marL="320040" indent="256032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63666A"/>
                </a:solidFill>
                <a:latin typeface="Helvetica"/>
              </a:defRPr>
            </a:lvl2pPr>
            <a:lvl3pPr marL="64008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63666A"/>
                </a:solidFill>
                <a:latin typeface="Helvetica"/>
              </a:defRPr>
            </a:lvl3pPr>
            <a:lvl4pPr marL="91440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63666A"/>
                </a:solidFill>
                <a:latin typeface="Helvetica"/>
              </a:defRPr>
            </a:lvl4pPr>
            <a:lvl5pPr marL="1143000" indent="192024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63666A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5664154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4024" y="1227137"/>
            <a:ext cx="8296275" cy="424185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>
                <a:solidFill>
                  <a:srgbClr val="63666A"/>
                </a:solidFill>
                <a:latin typeface="Helvetica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12" name="Text Placeholder 2"/>
          <p:cNvSpPr>
            <a:spLocks noGrp="1"/>
          </p:cNvSpPr>
          <p:nvPr>
            <p:ph type="body" idx="11"/>
          </p:nvPr>
        </p:nvSpPr>
        <p:spPr>
          <a:xfrm>
            <a:off x="457203" y="5686118"/>
            <a:ext cx="8293095" cy="439738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1600" b="0" i="0" baseline="0">
                <a:solidFill>
                  <a:srgbClr val="00B5E2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 sz="1200" baseline="0" smtClean="0">
                <a:solidFill>
                  <a:srgbClr val="004C97"/>
                </a:solidFill>
                <a:latin typeface="Helvetica"/>
              </a:defRPr>
            </a:lvl1pPr>
          </a:lstStyle>
          <a:p>
            <a:pPr>
              <a:defRPr/>
            </a:pPr>
            <a:r>
              <a:rPr lang="en-US"/>
              <a:t>10.16.24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>
              <a:defRPr sz="1200" baseline="0" dirty="0">
                <a:solidFill>
                  <a:srgbClr val="004C97"/>
                </a:solidFill>
                <a:latin typeface="Helvetica"/>
              </a:defRPr>
            </a:lvl1pPr>
          </a:lstStyle>
          <a:p>
            <a:pPr>
              <a:defRPr/>
            </a:pPr>
            <a:r>
              <a:rPr lang="en-US"/>
              <a:t>Eric James | FD-HD Plan for PRRs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 sz="1200" b="1" i="0" baseline="0" smtClean="0">
                <a:solidFill>
                  <a:srgbClr val="004C97"/>
                </a:solidFill>
                <a:latin typeface="Helvetica"/>
              </a:defRPr>
            </a:lvl1pPr>
          </a:lstStyle>
          <a:p>
            <a:pPr>
              <a:defRPr/>
            </a:pPr>
            <a:fld id="{D7C6703C-D516-5C41-9D7B-DB72F4B68AE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4" y="425568"/>
            <a:ext cx="8293096" cy="603767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2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12323038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10.16.24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Eric James | FD-HD Plan for PRRs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9009C-6C5E-44F5-8A86-17792D67C94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66886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457962" y="6358890"/>
            <a:ext cx="8229600" cy="0"/>
          </a:xfrm>
          <a:custGeom>
            <a:avLst/>
            <a:gdLst/>
            <a:ahLst/>
            <a:cxnLst/>
            <a:rect l="l" t="t" r="r" b="b"/>
            <a:pathLst>
              <a:path w="8229600">
                <a:moveTo>
                  <a:pt x="0" y="0"/>
                </a:moveTo>
                <a:lnTo>
                  <a:pt x="8229600" y="0"/>
                </a:lnTo>
              </a:path>
            </a:pathLst>
          </a:custGeom>
          <a:ln w="25908">
            <a:solidFill>
              <a:srgbClr val="BB5F2B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7" name="bk object 17"/>
          <p:cNvSpPr/>
          <p:nvPr/>
        </p:nvSpPr>
        <p:spPr>
          <a:xfrm>
            <a:off x="8156447" y="6499859"/>
            <a:ext cx="541020" cy="22097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8" name="bk object 18"/>
          <p:cNvSpPr/>
          <p:nvPr/>
        </p:nvSpPr>
        <p:spPr>
          <a:xfrm>
            <a:off x="6851904" y="6480046"/>
            <a:ext cx="1185672" cy="25450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200" b="1" i="0">
                <a:solidFill>
                  <a:srgbClr val="BB5F2B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59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 sz="1200" b="1" i="0" kern="1200" spc="-5">
                <a:solidFill>
                  <a:srgbClr val="BB5F2B"/>
                </a:solidFill>
                <a:latin typeface="Arial"/>
                <a:ea typeface="+mn-ea"/>
                <a:cs typeface="Arial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Holder 4"/>
          <p:cNvSpPr>
            <a:spLocks noGrp="1"/>
          </p:cNvSpPr>
          <p:nvPr>
            <p:ph type="ftr" sz="quarter" idx="5"/>
          </p:nvPr>
        </p:nvSpPr>
        <p:spPr>
          <a:xfrm>
            <a:off x="866647" y="6538623"/>
            <a:ext cx="763269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BB5F2B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</a:pPr>
            <a:r>
              <a:rPr lang="en-US"/>
              <a:t>Eric James | FD-HD Plan for PRRs</a:t>
            </a:r>
            <a:endParaRPr dirty="0"/>
          </a:p>
        </p:txBody>
      </p:sp>
      <p:sp>
        <p:nvSpPr>
          <p:cNvPr id="12" name="Holder 5"/>
          <p:cNvSpPr>
            <a:spLocks noGrp="1"/>
          </p:cNvSpPr>
          <p:nvPr>
            <p:ph type="dt" sz="half" idx="6"/>
          </p:nvPr>
        </p:nvSpPr>
        <p:spPr>
          <a:xfrm>
            <a:off x="1865502" y="6538623"/>
            <a:ext cx="1944498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BB5F2B"/>
                </a:solidFill>
                <a:latin typeface="Arial"/>
                <a:cs typeface="Arial"/>
              </a:defRPr>
            </a:lvl1pPr>
          </a:lstStyle>
          <a:p>
            <a:pPr marL="12700"/>
            <a:r>
              <a:rPr lang="en-US"/>
              <a:t>10.16.24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457962" y="6358890"/>
            <a:ext cx="8229600" cy="0"/>
          </a:xfrm>
          <a:custGeom>
            <a:avLst/>
            <a:gdLst/>
            <a:ahLst/>
            <a:cxnLst/>
            <a:rect l="l" t="t" r="r" b="b"/>
            <a:pathLst>
              <a:path w="8229600">
                <a:moveTo>
                  <a:pt x="0" y="0"/>
                </a:moveTo>
                <a:lnTo>
                  <a:pt x="8229600" y="0"/>
                </a:lnTo>
              </a:path>
            </a:pathLst>
          </a:custGeom>
          <a:ln w="25908">
            <a:solidFill>
              <a:srgbClr val="BB5F2B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7" name="bk object 17"/>
          <p:cNvSpPr/>
          <p:nvPr/>
        </p:nvSpPr>
        <p:spPr>
          <a:xfrm>
            <a:off x="8156447" y="6499859"/>
            <a:ext cx="541020" cy="22097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8" name="bk object 18"/>
          <p:cNvSpPr/>
          <p:nvPr/>
        </p:nvSpPr>
        <p:spPr>
          <a:xfrm>
            <a:off x="6851904" y="6480046"/>
            <a:ext cx="1185672" cy="25450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200" b="1" i="0">
                <a:solidFill>
                  <a:srgbClr val="BB5F2B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 sz="1200" b="1" i="0" kern="1200" spc="-5">
                <a:solidFill>
                  <a:srgbClr val="BB5F2B"/>
                </a:solidFill>
                <a:latin typeface="Arial"/>
                <a:ea typeface="+mn-ea"/>
                <a:cs typeface="Arial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Holder 4"/>
          <p:cNvSpPr>
            <a:spLocks noGrp="1"/>
          </p:cNvSpPr>
          <p:nvPr>
            <p:ph type="ftr" sz="quarter" idx="5"/>
          </p:nvPr>
        </p:nvSpPr>
        <p:spPr>
          <a:xfrm>
            <a:off x="866647" y="6538623"/>
            <a:ext cx="763269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BB5F2B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</a:pPr>
            <a:r>
              <a:rPr lang="en-US"/>
              <a:t>Eric James | FD-HD Plan for PRRs</a:t>
            </a:r>
            <a:endParaRPr dirty="0"/>
          </a:p>
        </p:txBody>
      </p:sp>
      <p:sp>
        <p:nvSpPr>
          <p:cNvPr id="10" name="Holder 5"/>
          <p:cNvSpPr>
            <a:spLocks noGrp="1"/>
          </p:cNvSpPr>
          <p:nvPr>
            <p:ph type="dt" sz="half" idx="6"/>
          </p:nvPr>
        </p:nvSpPr>
        <p:spPr>
          <a:xfrm>
            <a:off x="1865502" y="6538623"/>
            <a:ext cx="1944498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BB5F2B"/>
                </a:solidFill>
                <a:latin typeface="Arial"/>
                <a:cs typeface="Arial"/>
              </a:defRPr>
            </a:lvl1pPr>
          </a:lstStyle>
          <a:p>
            <a:pPr marL="12700"/>
            <a:r>
              <a:rPr lang="en-US"/>
              <a:t>10.16.24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 sz="1200" b="1" i="0" kern="1200" spc="-5">
                <a:solidFill>
                  <a:srgbClr val="BB5F2B"/>
                </a:solidFill>
                <a:latin typeface="Arial"/>
                <a:ea typeface="+mn-ea"/>
                <a:cs typeface="Arial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Holder 4"/>
          <p:cNvSpPr>
            <a:spLocks noGrp="1"/>
          </p:cNvSpPr>
          <p:nvPr>
            <p:ph type="ftr" sz="quarter" idx="5"/>
          </p:nvPr>
        </p:nvSpPr>
        <p:spPr>
          <a:xfrm>
            <a:off x="866647" y="6538623"/>
            <a:ext cx="763269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BB5F2B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</a:pPr>
            <a:r>
              <a:rPr lang="en-US"/>
              <a:t>Eric James | FD-HD Plan for PRRs</a:t>
            </a:r>
            <a:endParaRPr dirty="0"/>
          </a:p>
        </p:txBody>
      </p:sp>
      <p:sp>
        <p:nvSpPr>
          <p:cNvPr id="6" name="Holder 5"/>
          <p:cNvSpPr>
            <a:spLocks noGrp="1"/>
          </p:cNvSpPr>
          <p:nvPr>
            <p:ph type="dt" sz="half" idx="6"/>
          </p:nvPr>
        </p:nvSpPr>
        <p:spPr>
          <a:xfrm>
            <a:off x="1865502" y="6538623"/>
            <a:ext cx="1944498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BB5F2B"/>
                </a:solidFill>
                <a:latin typeface="Arial"/>
                <a:cs typeface="Arial"/>
              </a:defRPr>
            </a:lvl1pPr>
          </a:lstStyle>
          <a:p>
            <a:pPr marL="12700"/>
            <a:r>
              <a:rPr lang="en-US"/>
              <a:t>10.16.24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sz="quarter" idx="10"/>
          </p:nvPr>
        </p:nvSpPr>
        <p:spPr>
          <a:xfrm>
            <a:off x="457200" y="1238250"/>
            <a:ext cx="8229600" cy="5009097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>
                <a:solidFill>
                  <a:srgbClr val="3C5A77"/>
                </a:solidFill>
                <a:latin typeface="Helvetica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457200" y="462518"/>
            <a:ext cx="8229600" cy="647102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4400" b="1" i="0" baseline="0">
                <a:solidFill>
                  <a:srgbClr val="E95125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879219" y="6549548"/>
            <a:ext cx="998567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>
                <a:latin typeface="Helvetica"/>
                <a:cs typeface="Helvetica"/>
              </a:rPr>
              <a:t>10.16.24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77785" y="6549548"/>
            <a:ext cx="434931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en-US"/>
              <a:t>Eric James | FD-HD Plan for PRRs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6" y="6549548"/>
            <a:ext cx="425194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8217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454026" y="462518"/>
            <a:ext cx="8229600" cy="647102"/>
          </a:xfrm>
          <a:prstGeom prst="rect">
            <a:avLst/>
          </a:prstGeom>
        </p:spPr>
        <p:txBody>
          <a:bodyPr vert="horz" lIns="0" tIns="0" rIns="0" bIns="0">
            <a:normAutofit/>
          </a:bodyPr>
          <a:lstStyle>
            <a:lvl1pPr algn="l">
              <a:defRPr sz="4000" b="1" i="0" baseline="0">
                <a:solidFill>
                  <a:srgbClr val="E95125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idx="11"/>
          </p:nvPr>
        </p:nvSpPr>
        <p:spPr>
          <a:xfrm>
            <a:off x="454029" y="1207770"/>
            <a:ext cx="8232771" cy="5070302"/>
          </a:xfrm>
          <a:prstGeom prst="rect">
            <a:avLst/>
          </a:prstGeom>
        </p:spPr>
        <p:txBody>
          <a:bodyPr lIns="0" rIns="0">
            <a:normAutofit/>
          </a:bodyPr>
          <a:lstStyle>
            <a:lvl1pPr marL="256032" indent="-265176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3C5A77"/>
                </a:solidFill>
                <a:latin typeface="Helvetica"/>
              </a:defRPr>
            </a:lvl1pPr>
            <a:lvl2pPr marL="541338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3C5A77"/>
                </a:solidFill>
                <a:latin typeface="Helvetica"/>
              </a:defRPr>
            </a:lvl2pPr>
            <a:lvl3pPr marL="898525" indent="-27305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3C5A77"/>
                </a:solidFill>
                <a:latin typeface="Helvetica"/>
              </a:defRPr>
            </a:lvl3pPr>
            <a:lvl4pPr marL="11652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3C5A77"/>
                </a:solidFill>
                <a:latin typeface="Helvetica"/>
              </a:defRPr>
            </a:lvl4pPr>
            <a:lvl5pPr marL="14319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3C5A77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879219" y="6549548"/>
            <a:ext cx="998567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>
                <a:latin typeface="Helvetica"/>
                <a:cs typeface="Helvetica"/>
              </a:rPr>
              <a:t>10.16.24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77785" y="6549548"/>
            <a:ext cx="434931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en-US"/>
              <a:t>Eric James | FD-HD Plan for PRRs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6" y="6549548"/>
            <a:ext cx="425194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11702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457200" y="462518"/>
            <a:ext cx="8229600" cy="647102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4400" b="1" i="0" baseline="0">
                <a:solidFill>
                  <a:srgbClr val="E95125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879219" y="6549548"/>
            <a:ext cx="998567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>
                <a:latin typeface="Helvetica"/>
                <a:cs typeface="Helvetica"/>
              </a:rPr>
              <a:t>10.16.24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77785" y="6549548"/>
            <a:ext cx="434931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en-US"/>
              <a:t>Eric James | FD-HD Plan for PRRs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6" y="6549548"/>
            <a:ext cx="425194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idx="11"/>
          </p:nvPr>
        </p:nvSpPr>
        <p:spPr>
          <a:xfrm>
            <a:off x="454026" y="1207770"/>
            <a:ext cx="3990750" cy="5031626"/>
          </a:xfrm>
          <a:prstGeom prst="rect">
            <a:avLst/>
          </a:prstGeom>
        </p:spPr>
        <p:txBody>
          <a:bodyPr lIns="0" rIns="0">
            <a:normAutofit/>
          </a:bodyPr>
          <a:lstStyle>
            <a:lvl1pPr marL="256032" indent="-265176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3C5A77"/>
                </a:solidFill>
                <a:latin typeface="Helvetica"/>
              </a:defRPr>
            </a:lvl1pPr>
            <a:lvl2pPr marL="541338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3C5A77"/>
                </a:solidFill>
                <a:latin typeface="Helvetica"/>
              </a:defRPr>
            </a:lvl2pPr>
            <a:lvl3pPr marL="898525" indent="-27305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3C5A77"/>
                </a:solidFill>
                <a:latin typeface="Helvetica"/>
              </a:defRPr>
            </a:lvl3pPr>
            <a:lvl4pPr marL="11652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3C5A77"/>
                </a:solidFill>
                <a:latin typeface="Helvetica"/>
              </a:defRPr>
            </a:lvl4pPr>
            <a:lvl5pPr marL="14319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3C5A77"/>
                </a:solidFill>
                <a:latin typeface="Helvetica"/>
              </a:defRPr>
            </a:lvl5pPr>
          </a:lstStyle>
          <a:p>
            <a:pPr marL="256032" marR="0" lvl="0" indent="-265176" algn="l" defTabSz="4572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Content Placeholder 2"/>
          <p:cNvSpPr>
            <a:spLocks noGrp="1"/>
          </p:cNvSpPr>
          <p:nvPr>
            <p:ph idx="12"/>
          </p:nvPr>
        </p:nvSpPr>
        <p:spPr>
          <a:xfrm>
            <a:off x="4696050" y="1215721"/>
            <a:ext cx="3990750" cy="5031626"/>
          </a:xfrm>
          <a:prstGeom prst="rect">
            <a:avLst/>
          </a:prstGeom>
        </p:spPr>
        <p:txBody>
          <a:bodyPr lIns="0" rIns="0">
            <a:normAutofit/>
          </a:bodyPr>
          <a:lstStyle>
            <a:lvl1pPr marL="256032" indent="-265176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3C5A77"/>
                </a:solidFill>
                <a:latin typeface="Helvetica"/>
              </a:defRPr>
            </a:lvl1pPr>
            <a:lvl2pPr marL="541338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3C5A77"/>
                </a:solidFill>
                <a:latin typeface="Helvetica"/>
              </a:defRPr>
            </a:lvl2pPr>
            <a:lvl3pPr marL="898525" indent="-27305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3C5A77"/>
                </a:solidFill>
                <a:latin typeface="Helvetica"/>
              </a:defRPr>
            </a:lvl3pPr>
            <a:lvl4pPr marL="11652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3C5A77"/>
                </a:solidFill>
                <a:latin typeface="Helvetica"/>
              </a:defRPr>
            </a:lvl4pPr>
            <a:lvl5pPr marL="14319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3C5A77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2438442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4" y="5521482"/>
            <a:ext cx="4003605" cy="737519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1600" b="0" i="0" baseline="0">
                <a:solidFill>
                  <a:srgbClr val="E95125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Text Placeholder 2"/>
          <p:cNvSpPr>
            <a:spLocks noGrp="1"/>
          </p:cNvSpPr>
          <p:nvPr>
            <p:ph type="body" idx="13"/>
          </p:nvPr>
        </p:nvSpPr>
        <p:spPr>
          <a:xfrm>
            <a:off x="4683195" y="5521482"/>
            <a:ext cx="4003605" cy="737519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1600" b="0" i="0" baseline="0">
                <a:solidFill>
                  <a:srgbClr val="E95125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457200" y="462518"/>
            <a:ext cx="8229600" cy="647102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4400" b="1" i="0" baseline="0">
                <a:solidFill>
                  <a:srgbClr val="E95125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879219" y="6549548"/>
            <a:ext cx="998567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>
                <a:latin typeface="Helvetica"/>
                <a:cs typeface="Helvetica"/>
              </a:rPr>
              <a:t>10.16.24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77785" y="6549548"/>
            <a:ext cx="434931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en-US"/>
              <a:t>Eric James | FD-HD Plan for PRRs</a:t>
            </a:r>
            <a:endParaRPr lang="en-US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6" y="6549548"/>
            <a:ext cx="425194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idx="11"/>
          </p:nvPr>
        </p:nvSpPr>
        <p:spPr>
          <a:xfrm>
            <a:off x="470059" y="1206941"/>
            <a:ext cx="3990750" cy="4180116"/>
          </a:xfrm>
          <a:prstGeom prst="rect">
            <a:avLst/>
          </a:prstGeom>
        </p:spPr>
        <p:txBody>
          <a:bodyPr lIns="0" rIns="0">
            <a:normAutofit/>
          </a:bodyPr>
          <a:lstStyle>
            <a:lvl1pPr marL="256032" indent="-265176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3C5A77"/>
                </a:solidFill>
                <a:latin typeface="Helvetica"/>
              </a:defRPr>
            </a:lvl1pPr>
            <a:lvl2pPr marL="541338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3C5A77"/>
                </a:solidFill>
                <a:latin typeface="Helvetica"/>
              </a:defRPr>
            </a:lvl2pPr>
            <a:lvl3pPr marL="898525" indent="-27305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3C5A77"/>
                </a:solidFill>
                <a:latin typeface="Helvetica"/>
              </a:defRPr>
            </a:lvl3pPr>
            <a:lvl4pPr marL="11652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3C5A77"/>
                </a:solidFill>
                <a:latin typeface="Helvetica"/>
              </a:defRPr>
            </a:lvl4pPr>
            <a:lvl5pPr marL="14319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3C5A77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7" name="Content Placeholder 2"/>
          <p:cNvSpPr>
            <a:spLocks noGrp="1"/>
          </p:cNvSpPr>
          <p:nvPr>
            <p:ph idx="14"/>
          </p:nvPr>
        </p:nvSpPr>
        <p:spPr>
          <a:xfrm>
            <a:off x="4696050" y="1206941"/>
            <a:ext cx="3990750" cy="4180116"/>
          </a:xfrm>
          <a:prstGeom prst="rect">
            <a:avLst/>
          </a:prstGeom>
        </p:spPr>
        <p:txBody>
          <a:bodyPr lIns="0" rIns="0">
            <a:normAutofit/>
          </a:bodyPr>
          <a:lstStyle>
            <a:lvl1pPr marL="256032" indent="-265176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3C5A77"/>
                </a:solidFill>
                <a:latin typeface="Helvetica"/>
              </a:defRPr>
            </a:lvl1pPr>
            <a:lvl2pPr marL="541338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3C5A77"/>
                </a:solidFill>
                <a:latin typeface="Helvetica"/>
              </a:defRPr>
            </a:lvl2pPr>
            <a:lvl3pPr marL="898525" indent="-27305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3C5A77"/>
                </a:solidFill>
                <a:latin typeface="Helvetica"/>
              </a:defRPr>
            </a:lvl3pPr>
            <a:lvl4pPr marL="11652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3C5A77"/>
                </a:solidFill>
                <a:latin typeface="Helvetica"/>
              </a:defRPr>
            </a:lvl4pPr>
            <a:lvl5pPr marL="14319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3C5A77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32817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9.xml"/><Relationship Id="rId7" Type="http://schemas.openxmlformats.org/officeDocument/2006/relationships/slideLayout" Target="../slideLayouts/slideLayout13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5" Type="http://schemas.openxmlformats.org/officeDocument/2006/relationships/slideLayout" Target="../slideLayouts/slideLayout11.xml"/><Relationship Id="rId4" Type="http://schemas.openxmlformats.org/officeDocument/2006/relationships/slideLayout" Target="../slideLayouts/slideLayout10.xml"/><Relationship Id="rId9" Type="http://schemas.openxmlformats.org/officeDocument/2006/relationships/image" Target="../media/image3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5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7.xml"/><Relationship Id="rId9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5.xml"/><Relationship Id="rId9" Type="http://schemas.openxmlformats.org/officeDocument/2006/relationships/theme" Target="../theme/theme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457962" y="6358890"/>
            <a:ext cx="8229600" cy="0"/>
          </a:xfrm>
          <a:custGeom>
            <a:avLst/>
            <a:gdLst/>
            <a:ahLst/>
            <a:cxnLst/>
            <a:rect l="l" t="t" r="r" b="b"/>
            <a:pathLst>
              <a:path w="8229600">
                <a:moveTo>
                  <a:pt x="0" y="0"/>
                </a:moveTo>
                <a:lnTo>
                  <a:pt x="8229600" y="0"/>
                </a:lnTo>
              </a:path>
            </a:pathLst>
          </a:custGeom>
          <a:ln w="25908">
            <a:solidFill>
              <a:srgbClr val="BB5F2B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7" name="bk object 17"/>
          <p:cNvSpPr/>
          <p:nvPr/>
        </p:nvSpPr>
        <p:spPr>
          <a:xfrm>
            <a:off x="8156447" y="6499859"/>
            <a:ext cx="541020" cy="220979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44500" y="495242"/>
            <a:ext cx="8255000" cy="3048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1" i="0">
                <a:solidFill>
                  <a:srgbClr val="BB5F2B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2904" y="1317059"/>
            <a:ext cx="8378190" cy="17799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0" i="0">
                <a:solidFill>
                  <a:srgbClr val="3B5A77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866647" y="6538623"/>
            <a:ext cx="763269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BB5F2B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</a:pPr>
            <a:r>
              <a:rPr lang="en-US"/>
              <a:t>Eric James | FD-HD Plan for PRRs</a:t>
            </a:r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1865502" y="6538623"/>
            <a:ext cx="1944498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BB5F2B"/>
                </a:solidFill>
                <a:latin typeface="Arial"/>
                <a:cs typeface="Arial"/>
              </a:defRPr>
            </a:lvl1pPr>
          </a:lstStyle>
          <a:p>
            <a:pPr marL="12700"/>
            <a:r>
              <a:rPr lang="en-US"/>
              <a:t>10.16.24</a:t>
            </a:r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240159" y="6538623"/>
            <a:ext cx="336679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 sz="1200" b="1" i="0" kern="1200" spc="-5">
                <a:solidFill>
                  <a:srgbClr val="BB5F2B"/>
                </a:solidFill>
                <a:latin typeface="Arial"/>
                <a:ea typeface="+mn-ea"/>
                <a:cs typeface="Arial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hf hdr="0"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79219" y="6549548"/>
            <a:ext cx="998567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>
                <a:latin typeface="Helvetica"/>
                <a:cs typeface="Helvetica"/>
              </a:rPr>
              <a:t>10.16.24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77785" y="6549548"/>
            <a:ext cx="4892514" cy="170720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en-US"/>
              <a:t>Eric James | FD-HD Plan for PRRs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6" y="6549548"/>
            <a:ext cx="425194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457200" y="6357635"/>
            <a:ext cx="8229600" cy="0"/>
          </a:xfrm>
          <a:prstGeom prst="line">
            <a:avLst/>
          </a:prstGeom>
          <a:ln>
            <a:solidFill>
              <a:srgbClr val="E9512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131175" y="6489520"/>
            <a:ext cx="561974" cy="2370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96687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</p:sldLayoutIdLst>
  <p:hf hdr="0"/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Geneva" charset="0"/>
          <a:cs typeface="Geneva" charset="0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Geneva" charset="0"/>
          <a:cs typeface="Geneva" charset="0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Geneva" charset="0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Geneva" charset="0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Geneva" charset="0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Geneva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7"/>
          <p:cNvSpPr txBox="1">
            <a:spLocks/>
          </p:cNvSpPr>
          <p:nvPr/>
        </p:nvSpPr>
        <p:spPr>
          <a:xfrm>
            <a:off x="8337550" y="6483731"/>
            <a:ext cx="419100" cy="192024"/>
          </a:xfrm>
          <a:prstGeom prst="rect">
            <a:avLst/>
          </a:prstGeom>
        </p:spPr>
        <p:txBody>
          <a:bodyPr lIns="0" tIns="0" rIns="0" bIns="0" anchor="b"/>
          <a:lstStyle>
            <a:lvl1pPr marL="0" indent="0" algn="l" defTabSz="457200" rtl="0" eaLnBrk="1" latinLnBrk="0" hangingPunct="1">
              <a:spcBef>
                <a:spcPts val="0"/>
              </a:spcBef>
              <a:buFontTx/>
              <a:buNone/>
              <a:defRPr sz="1400" b="1" kern="1200" baseline="0">
                <a:solidFill>
                  <a:srgbClr val="004C97"/>
                </a:solidFill>
                <a:latin typeface="Helvetica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en-US" sz="900" dirty="0"/>
              <a:t>LBNF</a:t>
            </a:r>
          </a:p>
        </p:txBody>
      </p:sp>
      <p:cxnSp>
        <p:nvCxnSpPr>
          <p:cNvPr id="13" name="Straight Connector 12"/>
          <p:cNvCxnSpPr/>
          <p:nvPr/>
        </p:nvCxnSpPr>
        <p:spPr>
          <a:xfrm>
            <a:off x="457201" y="6357938"/>
            <a:ext cx="8293100" cy="0"/>
          </a:xfrm>
          <a:prstGeom prst="line">
            <a:avLst/>
          </a:prstGeom>
          <a:ln>
            <a:solidFill>
              <a:srgbClr val="004C97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9488" y="6488432"/>
            <a:ext cx="1136650" cy="187325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900" baseline="0" smtClean="0">
                <a:solidFill>
                  <a:srgbClr val="004C97"/>
                </a:solidFill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10.16.24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16139" y="6488432"/>
            <a:ext cx="5616575" cy="187325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900" baseline="0" dirty="0">
                <a:solidFill>
                  <a:srgbClr val="004C97"/>
                </a:solidFill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Eric James | FD-HD Plan for PRRs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6" y="6488432"/>
            <a:ext cx="525463" cy="187325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900" b="1" i="0" baseline="0" smtClean="0">
                <a:solidFill>
                  <a:srgbClr val="004C97"/>
                </a:solidFill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fld id="{0C39C72E-2A13-EB4D-AD45-6D4E6ACAED8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3710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</p:sldLayoutIdLst>
  <p:hf hdr="0"/>
  <p:txStyles>
    <p:titleStyle>
      <a:lvl1pPr algn="ctr" defTabSz="342900" rtl="0" fontAlgn="base"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Geneva" charset="0"/>
          <a:cs typeface="Geneva" charset="0"/>
        </a:defRPr>
      </a:lvl1pPr>
      <a:lvl2pPr algn="ctr" defTabSz="342900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charset="0"/>
          <a:ea typeface="Geneva" charset="0"/>
          <a:cs typeface="Geneva" charset="0"/>
        </a:defRPr>
      </a:lvl2pPr>
      <a:lvl3pPr algn="ctr" defTabSz="342900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charset="0"/>
          <a:ea typeface="Geneva" charset="0"/>
          <a:cs typeface="Geneva" charset="0"/>
        </a:defRPr>
      </a:lvl3pPr>
      <a:lvl4pPr algn="ctr" defTabSz="342900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charset="0"/>
          <a:ea typeface="Geneva" charset="0"/>
          <a:cs typeface="Geneva" charset="0"/>
        </a:defRPr>
      </a:lvl4pPr>
      <a:lvl5pPr algn="ctr" defTabSz="342900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charset="0"/>
          <a:ea typeface="Geneva" charset="0"/>
          <a:cs typeface="Geneva" charset="0"/>
        </a:defRPr>
      </a:lvl5pPr>
      <a:lvl6pPr marL="342900" algn="ctr" defTabSz="342900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charset="0"/>
          <a:ea typeface="Geneva" charset="0"/>
          <a:cs typeface="Geneva" charset="0"/>
        </a:defRPr>
      </a:lvl6pPr>
      <a:lvl7pPr marL="685800" algn="ctr" defTabSz="342900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charset="0"/>
          <a:ea typeface="Geneva" charset="0"/>
          <a:cs typeface="Geneva" charset="0"/>
        </a:defRPr>
      </a:lvl7pPr>
      <a:lvl8pPr marL="1028700" algn="ctr" defTabSz="342900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charset="0"/>
          <a:ea typeface="Geneva" charset="0"/>
          <a:cs typeface="Geneva" charset="0"/>
        </a:defRPr>
      </a:lvl8pPr>
      <a:lvl9pPr marL="1371600" algn="ctr" defTabSz="342900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charset="0"/>
          <a:ea typeface="Geneva" charset="0"/>
          <a:cs typeface="Geneva" charset="0"/>
        </a:defRPr>
      </a:lvl9pPr>
    </p:titleStyle>
    <p:bodyStyle>
      <a:lvl1pPr marL="257175" indent="-257175" algn="l" defTabSz="342900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Geneva" charset="0"/>
          <a:cs typeface="Geneva" charset="0"/>
        </a:defRPr>
      </a:lvl1pPr>
      <a:lvl2pPr marL="557213" indent="-214313" algn="l" defTabSz="342900" rtl="0" fontAlgn="base">
        <a:spcBef>
          <a:spcPct val="20000"/>
        </a:spcBef>
        <a:spcAft>
          <a:spcPct val="0"/>
        </a:spcAft>
        <a:buFont typeface="Arial" charset="0"/>
        <a:buChar char="–"/>
        <a:defRPr sz="2100" kern="1200">
          <a:solidFill>
            <a:schemeClr val="tx1"/>
          </a:solidFill>
          <a:latin typeface="+mn-lt"/>
          <a:ea typeface="Geneva" charset="0"/>
          <a:cs typeface="+mn-cs"/>
        </a:defRPr>
      </a:lvl2pPr>
      <a:lvl3pPr marL="857250" indent="-171450" algn="l" defTabSz="342900" rtl="0" fontAlgn="base">
        <a:spcBef>
          <a:spcPct val="20000"/>
        </a:spcBef>
        <a:spcAft>
          <a:spcPct val="0"/>
        </a:spcAft>
        <a:buFont typeface="Arial" charset="0"/>
        <a:buChar char="•"/>
        <a:defRPr sz="1800" kern="1200">
          <a:solidFill>
            <a:schemeClr val="tx1"/>
          </a:solidFill>
          <a:latin typeface="+mn-lt"/>
          <a:ea typeface="Geneva" charset="0"/>
          <a:cs typeface="+mn-cs"/>
        </a:defRPr>
      </a:lvl3pPr>
      <a:lvl4pPr marL="1200150" indent="-171450" algn="l" defTabSz="342900" rtl="0" fontAlgn="base">
        <a:spcBef>
          <a:spcPct val="20000"/>
        </a:spcBef>
        <a:spcAft>
          <a:spcPct val="0"/>
        </a:spcAft>
        <a:buFont typeface="Arial" charset="0"/>
        <a:buChar char="–"/>
        <a:defRPr sz="1500" kern="1200">
          <a:solidFill>
            <a:schemeClr val="tx1"/>
          </a:solidFill>
          <a:latin typeface="+mn-lt"/>
          <a:ea typeface="Geneva" charset="0"/>
          <a:cs typeface="+mn-cs"/>
        </a:defRPr>
      </a:lvl4pPr>
      <a:lvl5pPr marL="1543050" indent="-171450" algn="l" defTabSz="342900" rtl="0" fontAlgn="base">
        <a:spcBef>
          <a:spcPct val="20000"/>
        </a:spcBef>
        <a:spcAft>
          <a:spcPct val="0"/>
        </a:spcAft>
        <a:buFont typeface="Arial" charset="0"/>
        <a:buChar char="»"/>
        <a:defRPr sz="1500" kern="1200">
          <a:solidFill>
            <a:schemeClr val="tx1"/>
          </a:solidFill>
          <a:latin typeface="+mn-lt"/>
          <a:ea typeface="Geneva" charset="0"/>
          <a:cs typeface="+mn-cs"/>
        </a:defRPr>
      </a:lvl5pPr>
      <a:lvl6pPr marL="18859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7"/>
          <p:cNvSpPr txBox="1">
            <a:spLocks/>
          </p:cNvSpPr>
          <p:nvPr/>
        </p:nvSpPr>
        <p:spPr>
          <a:xfrm>
            <a:off x="8337550" y="6483731"/>
            <a:ext cx="419100" cy="192024"/>
          </a:xfrm>
          <a:prstGeom prst="rect">
            <a:avLst/>
          </a:prstGeom>
        </p:spPr>
        <p:txBody>
          <a:bodyPr lIns="0" tIns="0" rIns="0" bIns="0" anchor="b"/>
          <a:lstStyle>
            <a:lvl1pPr marL="0" indent="0" algn="l" defTabSz="457200" rtl="0" eaLnBrk="1" latinLnBrk="0" hangingPunct="1">
              <a:spcBef>
                <a:spcPts val="0"/>
              </a:spcBef>
              <a:buFontTx/>
              <a:buNone/>
              <a:defRPr sz="1400" b="1" kern="1200" baseline="0">
                <a:solidFill>
                  <a:srgbClr val="004C97"/>
                </a:solidFill>
                <a:latin typeface="Helvetica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en-US" sz="1200" dirty="0"/>
              <a:t>LBNF</a:t>
            </a:r>
          </a:p>
        </p:txBody>
      </p:sp>
      <p:cxnSp>
        <p:nvCxnSpPr>
          <p:cNvPr id="13" name="Straight Connector 12"/>
          <p:cNvCxnSpPr/>
          <p:nvPr/>
        </p:nvCxnSpPr>
        <p:spPr>
          <a:xfrm>
            <a:off x="457200" y="6357938"/>
            <a:ext cx="8293100" cy="0"/>
          </a:xfrm>
          <a:prstGeom prst="line">
            <a:avLst/>
          </a:prstGeom>
          <a:ln>
            <a:solidFill>
              <a:srgbClr val="004C97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9488" y="6488430"/>
            <a:ext cx="1136650" cy="187325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aseline="0" smtClean="0">
                <a:solidFill>
                  <a:srgbClr val="004C97"/>
                </a:solidFill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10.16.24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16138" y="6488430"/>
            <a:ext cx="5616575" cy="187325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aseline="0" dirty="0">
                <a:solidFill>
                  <a:srgbClr val="004C97"/>
                </a:solidFill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Eric James | FD-HD Plan for PRRs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5" y="6488430"/>
            <a:ext cx="525463" cy="187325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004C97"/>
                </a:solidFill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fld id="{0C39C72E-2A13-EB4D-AD45-6D4E6ACAED8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0874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</p:sldLayoutIdLst>
  <p:hf hdr="0"/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Geneva" charset="0"/>
          <a:cs typeface="Geneva" charset="0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Geneva" charset="0"/>
          <a:cs typeface="Geneva" charset="0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Geneva" charset="0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Geneva" charset="0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Geneva" charset="0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Geneva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jpg"/><Relationship Id="rId4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indico.fnal.gov/event/66382/contributions/300838/attachments/182180/250095/CPAPRRTalk01Oct24.pdf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57962" y="5761482"/>
            <a:ext cx="8229600" cy="0"/>
          </a:xfrm>
          <a:custGeom>
            <a:avLst/>
            <a:gdLst/>
            <a:ahLst/>
            <a:cxnLst/>
            <a:rect l="l" t="t" r="r" b="b"/>
            <a:pathLst>
              <a:path w="8229600">
                <a:moveTo>
                  <a:pt x="0" y="0"/>
                </a:moveTo>
                <a:lnTo>
                  <a:pt x="8229600" y="0"/>
                </a:lnTo>
              </a:path>
            </a:pathLst>
          </a:custGeom>
          <a:ln w="25908">
            <a:solidFill>
              <a:srgbClr val="BB5F2B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" name="object 3"/>
          <p:cNvSpPr/>
          <p:nvPr/>
        </p:nvSpPr>
        <p:spPr>
          <a:xfrm>
            <a:off x="457962" y="473201"/>
            <a:ext cx="8229600" cy="0"/>
          </a:xfrm>
          <a:custGeom>
            <a:avLst/>
            <a:gdLst/>
            <a:ahLst/>
            <a:cxnLst/>
            <a:rect l="l" t="t" r="r" b="b"/>
            <a:pathLst>
              <a:path w="8229600">
                <a:moveTo>
                  <a:pt x="0" y="0"/>
                </a:moveTo>
                <a:lnTo>
                  <a:pt x="8229600" y="0"/>
                </a:lnTo>
              </a:path>
            </a:pathLst>
          </a:custGeom>
          <a:ln w="25908">
            <a:solidFill>
              <a:srgbClr val="BB5F2B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" name="object 4"/>
          <p:cNvSpPr/>
          <p:nvPr/>
        </p:nvSpPr>
        <p:spPr>
          <a:xfrm>
            <a:off x="5135879" y="211836"/>
            <a:ext cx="3598164" cy="21488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5" name="object 5"/>
          <p:cNvSpPr/>
          <p:nvPr/>
        </p:nvSpPr>
        <p:spPr>
          <a:xfrm>
            <a:off x="7316723" y="5974079"/>
            <a:ext cx="1370076" cy="55778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6" name="object 6"/>
          <p:cNvSpPr txBox="1"/>
          <p:nvPr/>
        </p:nvSpPr>
        <p:spPr>
          <a:xfrm>
            <a:off x="444500" y="1951450"/>
            <a:ext cx="7861300" cy="97462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3810"/>
              </a:lnSpc>
            </a:pPr>
            <a:r>
              <a:rPr lang="en-US" sz="3200" b="1" dirty="0">
                <a:solidFill>
                  <a:srgbClr val="BB5F2B"/>
                </a:solidFill>
                <a:latin typeface="Arial"/>
                <a:cs typeface="Arial"/>
              </a:rPr>
              <a:t>FD-HD Plan for Production Readiness Reviews</a:t>
            </a:r>
            <a:endParaRPr sz="3200" dirty="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41451" y="3463593"/>
            <a:ext cx="8245348" cy="141320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2200" spc="-10" dirty="0">
                <a:solidFill>
                  <a:srgbClr val="BB5F2B"/>
                </a:solidFill>
                <a:latin typeface="Arial"/>
                <a:cs typeface="Arial"/>
              </a:rPr>
              <a:t>Eric James</a:t>
            </a:r>
          </a:p>
          <a:p>
            <a:pPr marL="12700">
              <a:lnSpc>
                <a:spcPct val="100000"/>
              </a:lnSpc>
            </a:pPr>
            <a:r>
              <a:rPr lang="en-US" sz="2200" spc="-10" dirty="0">
                <a:solidFill>
                  <a:srgbClr val="BB5F2B"/>
                </a:solidFill>
                <a:latin typeface="Arial"/>
                <a:cs typeface="Arial"/>
              </a:rPr>
              <a:t>FD-HD Technical Board Meeting</a:t>
            </a:r>
            <a:endParaRPr lang="en-US" sz="2200" spc="-15" dirty="0">
              <a:solidFill>
                <a:srgbClr val="BB5F2B"/>
              </a:solidFill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lang="en-US" sz="2200" spc="-15" dirty="0">
                <a:solidFill>
                  <a:srgbClr val="BB5F2B"/>
                </a:solidFill>
                <a:latin typeface="Arial"/>
                <a:cs typeface="Arial"/>
              </a:rPr>
              <a:t>October 16, </a:t>
            </a:r>
            <a:r>
              <a:rPr sz="2200" spc="-10" dirty="0">
                <a:solidFill>
                  <a:srgbClr val="BB5F2B"/>
                </a:solidFill>
                <a:latin typeface="Arial"/>
                <a:cs typeface="Arial"/>
              </a:rPr>
              <a:t>20</a:t>
            </a:r>
            <a:r>
              <a:rPr lang="en-US" sz="2200" spc="-10" dirty="0">
                <a:solidFill>
                  <a:srgbClr val="BB5F2B"/>
                </a:solidFill>
                <a:latin typeface="Arial"/>
                <a:cs typeface="Arial"/>
              </a:rPr>
              <a:t>24</a:t>
            </a:r>
          </a:p>
          <a:p>
            <a:pPr marL="12700">
              <a:lnSpc>
                <a:spcPts val="2615"/>
              </a:lnSpc>
              <a:spcBef>
                <a:spcPts val="530"/>
              </a:spcBef>
            </a:pPr>
            <a:endParaRPr lang="en-US" sz="2200" spc="-10" dirty="0">
              <a:solidFill>
                <a:srgbClr val="BB5F2B"/>
              </a:solidFill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4553711" y="5993891"/>
            <a:ext cx="2519172" cy="537971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3769C26-366B-964C-0599-260B4CED09D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17B17B-6B49-4935-E146-00363E8887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495242"/>
            <a:ext cx="8255000" cy="492443"/>
          </a:xfrm>
        </p:spPr>
        <p:txBody>
          <a:bodyPr/>
          <a:lstStyle/>
          <a:p>
            <a:r>
              <a:rPr lang="en-US" sz="3200" dirty="0"/>
              <a:t>End Game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4484E79-2974-918B-9C96-731CBBBD2E41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9B4F317D-C0FE-69DB-2400-E0935F4F0B2F}"/>
              </a:ext>
            </a:extLst>
          </p:cNvPr>
          <p:cNvSpPr>
            <a:spLocks noGrp="1"/>
          </p:cNvSpPr>
          <p:nvPr>
            <p:ph type="ftr" sz="quarter" idx="5"/>
          </p:nvPr>
        </p:nvSpPr>
        <p:spPr>
          <a:xfrm>
            <a:off x="866647" y="6538623"/>
            <a:ext cx="4086353" cy="184666"/>
          </a:xfrm>
        </p:spPr>
        <p:txBody>
          <a:bodyPr/>
          <a:lstStyle/>
          <a:p>
            <a:pPr marL="12700">
              <a:lnSpc>
                <a:spcPct val="100000"/>
              </a:lnSpc>
            </a:pPr>
            <a:r>
              <a:rPr lang="en-US"/>
              <a:t>Eric James | FD-HD Plan for PRRs</a:t>
            </a:r>
            <a:endParaRPr lang="en-US" dirty="0"/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8D2BD8AA-98BF-0C63-36D8-2CAC5E2FDD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68421" y="1219200"/>
            <a:ext cx="6751579" cy="3077766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2"/>
                </a:solidFill>
              </a:rPr>
              <a:t>Once questions have been answered, committee will finalize report</a:t>
            </a:r>
          </a:p>
          <a:p>
            <a:endParaRPr lang="en-US" sz="2000" dirty="0">
              <a:solidFill>
                <a:schemeClr val="tx2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2"/>
                </a:solidFill>
              </a:rPr>
              <a:t>Recommendations will be uploaded into SharePoint for tracking.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tx2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2"/>
                </a:solidFill>
              </a:rPr>
              <a:t>Recommendations must be addressed prior to review closeout, which is used to authorize start of procurement and/or construction activities</a:t>
            </a:r>
          </a:p>
          <a:p>
            <a:r>
              <a:rPr lang="en-US" sz="2000" dirty="0">
                <a:solidFill>
                  <a:schemeClr val="tx2"/>
                </a:solidFill>
              </a:rPr>
              <a:t> </a:t>
            </a:r>
          </a:p>
        </p:txBody>
      </p:sp>
      <p:sp>
        <p:nvSpPr>
          <p:cNvPr id="3" name="Date Placeholder 4">
            <a:extLst>
              <a:ext uri="{FF2B5EF4-FFF2-40B4-BE49-F238E27FC236}">
                <a16:creationId xmlns:a16="http://schemas.microsoft.com/office/drawing/2014/main" id="{8B4F2F25-4487-B7D7-A05D-E9372AB880A7}"/>
              </a:ext>
            </a:extLst>
          </p:cNvPr>
          <p:cNvSpPr>
            <a:spLocks noGrp="1"/>
          </p:cNvSpPr>
          <p:nvPr>
            <p:ph type="dt" sz="half" idx="6"/>
          </p:nvPr>
        </p:nvSpPr>
        <p:spPr>
          <a:xfrm>
            <a:off x="5065902" y="6538623"/>
            <a:ext cx="1944498" cy="184666"/>
          </a:xfrm>
        </p:spPr>
        <p:txBody>
          <a:bodyPr/>
          <a:lstStyle/>
          <a:p>
            <a:pPr marL="12700"/>
            <a:r>
              <a:rPr lang="en-US"/>
              <a:t>10.16.24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7797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4500" y="495242"/>
            <a:ext cx="8255000" cy="492443"/>
          </a:xfrm>
        </p:spPr>
        <p:txBody>
          <a:bodyPr/>
          <a:lstStyle/>
          <a:p>
            <a:r>
              <a:rPr lang="en-US" sz="3200" dirty="0"/>
              <a:t>FD-HD Production Readiness Reviews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5"/>
          </p:nvPr>
        </p:nvSpPr>
        <p:spPr>
          <a:xfrm>
            <a:off x="866647" y="6538623"/>
            <a:ext cx="4086353" cy="184666"/>
          </a:xfrm>
        </p:spPr>
        <p:txBody>
          <a:bodyPr/>
          <a:lstStyle/>
          <a:p>
            <a:pPr marL="12700">
              <a:lnSpc>
                <a:spcPct val="100000"/>
              </a:lnSpc>
            </a:pPr>
            <a:r>
              <a:rPr lang="en-US"/>
              <a:t>Eric James | FD-HD Plan for PRRs</a:t>
            </a:r>
            <a:endParaRPr lang="en-US" dirty="0"/>
          </a:p>
        </p:txBody>
      </p:sp>
      <p:sp>
        <p:nvSpPr>
          <p:cNvPr id="3" name="Date Placeholder 4">
            <a:extLst>
              <a:ext uri="{FF2B5EF4-FFF2-40B4-BE49-F238E27FC236}">
                <a16:creationId xmlns:a16="http://schemas.microsoft.com/office/drawing/2014/main" id="{28877B05-C467-A9DE-E813-4EC997950BD7}"/>
              </a:ext>
            </a:extLst>
          </p:cNvPr>
          <p:cNvSpPr>
            <a:spLocks noGrp="1"/>
          </p:cNvSpPr>
          <p:nvPr>
            <p:ph type="dt" sz="half" idx="6"/>
          </p:nvPr>
        </p:nvSpPr>
        <p:spPr>
          <a:xfrm>
            <a:off x="5065902" y="6538623"/>
            <a:ext cx="1944498" cy="184666"/>
          </a:xfrm>
        </p:spPr>
        <p:txBody>
          <a:bodyPr/>
          <a:lstStyle/>
          <a:p>
            <a:pPr marL="12700"/>
            <a:r>
              <a:rPr lang="en-US"/>
              <a:t>10.16.24</a:t>
            </a:r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4CF96333-DC3B-1539-3C18-56802C2B54E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1422106"/>
            <a:ext cx="3733800" cy="2504862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92A07B98-7D16-F4B2-E6F7-4CB2EC87FBC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00600" y="1422106"/>
            <a:ext cx="3581400" cy="3389265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543B14FF-6552-956A-08DF-6E36706019A4}"/>
              </a:ext>
            </a:extLst>
          </p:cNvPr>
          <p:cNvSpPr txBox="1"/>
          <p:nvPr/>
        </p:nvSpPr>
        <p:spPr>
          <a:xfrm>
            <a:off x="6613071" y="5867400"/>
            <a:ext cx="22446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1">
                    <a:lumMod val="50000"/>
                  </a:schemeClr>
                </a:solidFill>
              </a:rPr>
              <a:t>* Shared with FD-VD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A8E8E6B-75D9-6BA8-C7FE-AC0A4CD13870}"/>
              </a:ext>
            </a:extLst>
          </p:cNvPr>
          <p:cNvSpPr txBox="1"/>
          <p:nvPr/>
        </p:nvSpPr>
        <p:spPr>
          <a:xfrm>
            <a:off x="1882775" y="4022835"/>
            <a:ext cx="14922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Past/Ongoing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F649F6E-3367-5138-FE6A-3CDB70A7A405}"/>
              </a:ext>
            </a:extLst>
          </p:cNvPr>
          <p:cNvSpPr txBox="1"/>
          <p:nvPr/>
        </p:nvSpPr>
        <p:spPr>
          <a:xfrm>
            <a:off x="6293965" y="4896012"/>
            <a:ext cx="74364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Future</a:t>
            </a:r>
          </a:p>
        </p:txBody>
      </p:sp>
    </p:spTree>
    <p:extLst>
      <p:ext uri="{BB962C8B-B14F-4D97-AF65-F5344CB8AC3E}">
        <p14:creationId xmlns:p14="http://schemas.microsoft.com/office/powerpoint/2010/main" val="4130324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4500" y="495242"/>
            <a:ext cx="8255000" cy="492443"/>
          </a:xfrm>
        </p:spPr>
        <p:txBody>
          <a:bodyPr/>
          <a:lstStyle/>
          <a:p>
            <a:r>
              <a:rPr lang="en-US" sz="3200" dirty="0"/>
              <a:t>PRR Preparations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6"/>
          </p:nvPr>
        </p:nvSpPr>
        <p:spPr>
          <a:xfrm>
            <a:off x="5065902" y="6538623"/>
            <a:ext cx="1944498" cy="184666"/>
          </a:xfrm>
        </p:spPr>
        <p:txBody>
          <a:bodyPr/>
          <a:lstStyle/>
          <a:p>
            <a:pPr marL="12700"/>
            <a:r>
              <a:rPr lang="en-US"/>
              <a:t>10.16.24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5"/>
          </p:nvPr>
        </p:nvSpPr>
        <p:spPr>
          <a:xfrm>
            <a:off x="866647" y="6538623"/>
            <a:ext cx="4086353" cy="184666"/>
          </a:xfrm>
        </p:spPr>
        <p:txBody>
          <a:bodyPr/>
          <a:lstStyle/>
          <a:p>
            <a:pPr marL="12700">
              <a:lnSpc>
                <a:spcPct val="100000"/>
              </a:lnSpc>
            </a:pPr>
            <a:r>
              <a:rPr lang="en-US"/>
              <a:t>Eric James | FD-HD Plan for PRRs</a:t>
            </a:r>
            <a:endParaRPr lang="en-US" dirty="0"/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590BCFC9-8C95-439A-BB78-C0BEB6D564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90599" y="1231881"/>
            <a:ext cx="6553201" cy="4585871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Resolve as best possible any open PDR or FDR recommendations (some recommendations are left as “for future” when these reviews are closed out)</a:t>
            </a:r>
          </a:p>
          <a:p>
            <a:endParaRPr lang="en-US" dirty="0">
              <a:solidFill>
                <a:schemeClr val="tx2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Make sure that all models and drawings are “final” and in the released state in EDMS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dirty="0">
              <a:solidFill>
                <a:schemeClr val="tx2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Any post-PRR changes require approval of Technical Board and FDC Executive Board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>
              <a:solidFill>
                <a:schemeClr val="tx2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Make sure that all interface documents are up-to-date and in the released state in EDMS </a:t>
            </a:r>
          </a:p>
          <a:p>
            <a:endParaRPr lang="en-US" sz="24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44157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4500" y="495242"/>
            <a:ext cx="8255000" cy="492443"/>
          </a:xfrm>
        </p:spPr>
        <p:txBody>
          <a:bodyPr/>
          <a:lstStyle/>
          <a:p>
            <a:r>
              <a:rPr lang="en-US" sz="3200" dirty="0"/>
              <a:t>PRR Preparations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6"/>
          </p:nvPr>
        </p:nvSpPr>
        <p:spPr>
          <a:xfrm>
            <a:off x="5065902" y="6538623"/>
            <a:ext cx="1944498" cy="184666"/>
          </a:xfrm>
        </p:spPr>
        <p:txBody>
          <a:bodyPr/>
          <a:lstStyle/>
          <a:p>
            <a:pPr marL="12700"/>
            <a:r>
              <a:rPr lang="en-US"/>
              <a:t>10.16.24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5"/>
          </p:nvPr>
        </p:nvSpPr>
        <p:spPr>
          <a:xfrm>
            <a:off x="866647" y="6538623"/>
            <a:ext cx="4086353" cy="184666"/>
          </a:xfrm>
        </p:spPr>
        <p:txBody>
          <a:bodyPr/>
          <a:lstStyle/>
          <a:p>
            <a:pPr marL="12700">
              <a:lnSpc>
                <a:spcPct val="100000"/>
              </a:lnSpc>
            </a:pPr>
            <a:r>
              <a:rPr lang="en-US"/>
              <a:t>Eric James | FD-HD Plan for PRRs</a:t>
            </a:r>
            <a:endParaRPr lang="en-US" dirty="0"/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590BCFC9-8C95-439A-BB78-C0BEB6D564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90599" y="1231881"/>
            <a:ext cx="6248401" cy="4370427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Compliance Office Mechanical and Electrical approvals for the system must be in place prior to start of review</a:t>
            </a:r>
          </a:p>
          <a:p>
            <a:endParaRPr lang="en-US" dirty="0">
              <a:solidFill>
                <a:schemeClr val="tx2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Approved grounding and shielding plan should be in place prior to start of review (exceptions may be granted in some specific cases) </a:t>
            </a:r>
          </a:p>
          <a:p>
            <a:pPr lvl="1"/>
            <a:endParaRPr lang="en-US" dirty="0">
              <a:solidFill>
                <a:schemeClr val="tx2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>
              <a:solidFill>
                <a:schemeClr val="tx2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Pointers to documents posted in EDMS should be provided (all documents should be in the released state) </a:t>
            </a:r>
          </a:p>
          <a:p>
            <a:endParaRPr lang="en-US" sz="24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66969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4500" y="495242"/>
            <a:ext cx="8255000" cy="492443"/>
          </a:xfrm>
        </p:spPr>
        <p:txBody>
          <a:bodyPr/>
          <a:lstStyle/>
          <a:p>
            <a:r>
              <a:rPr lang="en-US" sz="3200" dirty="0"/>
              <a:t>Document List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6"/>
          </p:nvPr>
        </p:nvSpPr>
        <p:spPr>
          <a:xfrm>
            <a:off x="5065902" y="6538623"/>
            <a:ext cx="1944498" cy="184666"/>
          </a:xfrm>
        </p:spPr>
        <p:txBody>
          <a:bodyPr/>
          <a:lstStyle/>
          <a:p>
            <a:pPr marL="12700"/>
            <a:r>
              <a:rPr lang="en-US"/>
              <a:t>10.16.24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5"/>
          </p:nvPr>
        </p:nvSpPr>
        <p:spPr>
          <a:xfrm>
            <a:off x="866647" y="6538623"/>
            <a:ext cx="4086353" cy="184666"/>
          </a:xfrm>
        </p:spPr>
        <p:txBody>
          <a:bodyPr/>
          <a:lstStyle/>
          <a:p>
            <a:pPr marL="12700">
              <a:lnSpc>
                <a:spcPct val="100000"/>
              </a:lnSpc>
            </a:pPr>
            <a:r>
              <a:rPr lang="en-US"/>
              <a:t>Eric James | FD-HD Plan for PRRs</a:t>
            </a:r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2A631D07-6E3B-574C-41BA-20F3BCB7B41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000" y="1371600"/>
            <a:ext cx="6668855" cy="342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51979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4500" y="495242"/>
            <a:ext cx="8255000" cy="492443"/>
          </a:xfrm>
        </p:spPr>
        <p:txBody>
          <a:bodyPr/>
          <a:lstStyle/>
          <a:p>
            <a:r>
              <a:rPr lang="en-US" sz="3200" dirty="0"/>
              <a:t>Document List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6"/>
          </p:nvPr>
        </p:nvSpPr>
        <p:spPr>
          <a:xfrm>
            <a:off x="5065902" y="6538623"/>
            <a:ext cx="1944498" cy="184666"/>
          </a:xfrm>
        </p:spPr>
        <p:txBody>
          <a:bodyPr/>
          <a:lstStyle/>
          <a:p>
            <a:pPr marL="12700"/>
            <a:r>
              <a:rPr lang="en-US"/>
              <a:t>10.16.24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5"/>
          </p:nvPr>
        </p:nvSpPr>
        <p:spPr>
          <a:xfrm>
            <a:off x="866647" y="6538623"/>
            <a:ext cx="4086353" cy="184666"/>
          </a:xfrm>
        </p:spPr>
        <p:txBody>
          <a:bodyPr/>
          <a:lstStyle/>
          <a:p>
            <a:pPr marL="12700">
              <a:lnSpc>
                <a:spcPct val="100000"/>
              </a:lnSpc>
            </a:pPr>
            <a:r>
              <a:rPr lang="en-US"/>
              <a:t>Eric James | FD-HD Plan for PRRs</a:t>
            </a:r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1259419-30CD-8D0D-803B-99349CC7930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4719" y="1143000"/>
            <a:ext cx="6814562" cy="4875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78386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4500" y="495242"/>
            <a:ext cx="8255000" cy="492443"/>
          </a:xfrm>
        </p:spPr>
        <p:txBody>
          <a:bodyPr/>
          <a:lstStyle/>
          <a:p>
            <a:r>
              <a:rPr lang="en-US" sz="3200" dirty="0"/>
              <a:t>Document List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6"/>
          </p:nvPr>
        </p:nvSpPr>
        <p:spPr>
          <a:xfrm>
            <a:off x="5065902" y="6538623"/>
            <a:ext cx="1944498" cy="184666"/>
          </a:xfrm>
        </p:spPr>
        <p:txBody>
          <a:bodyPr/>
          <a:lstStyle/>
          <a:p>
            <a:pPr marL="12700"/>
            <a:r>
              <a:rPr lang="en-US"/>
              <a:t>10.16.24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5"/>
          </p:nvPr>
        </p:nvSpPr>
        <p:spPr>
          <a:xfrm>
            <a:off x="866647" y="6538623"/>
            <a:ext cx="4086353" cy="184666"/>
          </a:xfrm>
        </p:spPr>
        <p:txBody>
          <a:bodyPr/>
          <a:lstStyle/>
          <a:p>
            <a:pPr marL="12700">
              <a:lnSpc>
                <a:spcPct val="100000"/>
              </a:lnSpc>
            </a:pPr>
            <a:r>
              <a:rPr lang="en-US"/>
              <a:t>Eric James | FD-HD Plan for PRRs</a:t>
            </a:r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394F7350-13AE-D4AE-483C-0200DA8A116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0600" y="1360323"/>
            <a:ext cx="7332541" cy="403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35089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4500" y="495242"/>
            <a:ext cx="8255000" cy="492443"/>
          </a:xfrm>
        </p:spPr>
        <p:txBody>
          <a:bodyPr/>
          <a:lstStyle/>
          <a:p>
            <a:r>
              <a:rPr lang="en-US" sz="3200" dirty="0"/>
              <a:t>Kick-off Meeting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6"/>
          </p:nvPr>
        </p:nvSpPr>
        <p:spPr>
          <a:xfrm>
            <a:off x="5065902" y="6538623"/>
            <a:ext cx="1944498" cy="184666"/>
          </a:xfrm>
        </p:spPr>
        <p:txBody>
          <a:bodyPr/>
          <a:lstStyle/>
          <a:p>
            <a:pPr marL="12700"/>
            <a:r>
              <a:rPr lang="en-US"/>
              <a:t>10.16.24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5"/>
          </p:nvPr>
        </p:nvSpPr>
        <p:spPr>
          <a:xfrm>
            <a:off x="866647" y="6538623"/>
            <a:ext cx="4086353" cy="184666"/>
          </a:xfrm>
        </p:spPr>
        <p:txBody>
          <a:bodyPr/>
          <a:lstStyle/>
          <a:p>
            <a:pPr marL="12700">
              <a:lnSpc>
                <a:spcPct val="100000"/>
              </a:lnSpc>
            </a:pPr>
            <a:r>
              <a:rPr lang="en-US"/>
              <a:t>Eric James | FD-HD Plan for PRRs</a:t>
            </a:r>
            <a:endParaRPr lang="en-US" dirty="0"/>
          </a:p>
        </p:txBody>
      </p:sp>
      <p:graphicFrame>
        <p:nvGraphicFramePr>
          <p:cNvPr id="15" name="Object 14">
            <a:extLst>
              <a:ext uri="{FF2B5EF4-FFF2-40B4-BE49-F238E27FC236}">
                <a16:creationId xmlns:a16="http://schemas.microsoft.com/office/drawing/2014/main" id="{3C0D2E40-F59D-BA00-8BA3-6CA5E75F062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27742731"/>
              </p:ext>
            </p:extLst>
          </p:nvPr>
        </p:nvGraphicFramePr>
        <p:xfrm>
          <a:off x="1905000" y="1143000"/>
          <a:ext cx="4724400" cy="49935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Acrobat Document" r:id="rId2" imgW="13572943" imgH="14344548" progId="AcroExch.Document.DC">
                  <p:embed/>
                </p:oleObj>
              </mc:Choice>
              <mc:Fallback>
                <p:oleObj name="Acrobat Document" r:id="rId2" imgW="13572943" imgH="14344548" progId="AcroExch.Document.DC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905000" y="1143000"/>
                        <a:ext cx="4724400" cy="499358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511393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4500" y="495242"/>
            <a:ext cx="8255000" cy="492443"/>
          </a:xfrm>
        </p:spPr>
        <p:txBody>
          <a:bodyPr/>
          <a:lstStyle/>
          <a:p>
            <a:r>
              <a:rPr lang="en-US" sz="3200" dirty="0"/>
              <a:t>Kick-off Presentation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6"/>
          </p:nvPr>
        </p:nvSpPr>
        <p:spPr>
          <a:xfrm>
            <a:off x="5065902" y="6538623"/>
            <a:ext cx="1944498" cy="184666"/>
          </a:xfrm>
        </p:spPr>
        <p:txBody>
          <a:bodyPr/>
          <a:lstStyle/>
          <a:p>
            <a:pPr marL="12700"/>
            <a:r>
              <a:rPr lang="en-US"/>
              <a:t>10.16.24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5"/>
          </p:nvPr>
        </p:nvSpPr>
        <p:spPr>
          <a:xfrm>
            <a:off x="866647" y="6538623"/>
            <a:ext cx="4086353" cy="184666"/>
          </a:xfrm>
        </p:spPr>
        <p:txBody>
          <a:bodyPr/>
          <a:lstStyle/>
          <a:p>
            <a:pPr marL="12700">
              <a:lnSpc>
                <a:spcPct val="100000"/>
              </a:lnSpc>
            </a:pPr>
            <a:r>
              <a:rPr lang="en-US"/>
              <a:t>Eric James | FD-HD Plan for PRRs</a:t>
            </a:r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846E9D9-732C-9E83-BC2F-FFE0BD67D907}"/>
              </a:ext>
            </a:extLst>
          </p:cNvPr>
          <p:cNvSpPr txBox="1"/>
          <p:nvPr/>
        </p:nvSpPr>
        <p:spPr>
          <a:xfrm>
            <a:off x="2362200" y="2133600"/>
            <a:ext cx="381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hlinkClick r:id="rId2"/>
              </a:rPr>
              <a:t>Sample Presentation Link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7520551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4500" y="495242"/>
            <a:ext cx="8255000" cy="492443"/>
          </a:xfrm>
        </p:spPr>
        <p:txBody>
          <a:bodyPr/>
          <a:lstStyle/>
          <a:p>
            <a:r>
              <a:rPr lang="en-US" sz="3200" dirty="0"/>
              <a:t>Question and Answer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6"/>
          </p:nvPr>
        </p:nvSpPr>
        <p:spPr>
          <a:xfrm>
            <a:off x="5065902" y="6538623"/>
            <a:ext cx="1944498" cy="184666"/>
          </a:xfrm>
        </p:spPr>
        <p:txBody>
          <a:bodyPr/>
          <a:lstStyle/>
          <a:p>
            <a:pPr marL="12700"/>
            <a:r>
              <a:rPr lang="en-US"/>
              <a:t>10.16.24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5"/>
          </p:nvPr>
        </p:nvSpPr>
        <p:spPr>
          <a:xfrm>
            <a:off x="866647" y="6538623"/>
            <a:ext cx="4086353" cy="184666"/>
          </a:xfrm>
        </p:spPr>
        <p:txBody>
          <a:bodyPr/>
          <a:lstStyle/>
          <a:p>
            <a:pPr marL="12700">
              <a:lnSpc>
                <a:spcPct val="100000"/>
              </a:lnSpc>
            </a:pPr>
            <a:r>
              <a:rPr lang="en-US"/>
              <a:t>Eric James | FD-HD Plan for PRRs</a:t>
            </a:r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D6F6D4CD-5877-5A7C-BE05-9CB161A0220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9200" y="1219200"/>
            <a:ext cx="5334000" cy="2768313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92C9A326-2526-D51A-9790-CC1ECC45698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19200" y="4026684"/>
            <a:ext cx="5257800" cy="2078289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6B72027B-E33F-2FA5-3678-CA95A295034F}"/>
              </a:ext>
            </a:extLst>
          </p:cNvPr>
          <p:cNvSpPr txBox="1"/>
          <p:nvPr/>
        </p:nvSpPr>
        <p:spPr>
          <a:xfrm>
            <a:off x="7086600" y="1524000"/>
            <a:ext cx="1905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Answers should note when documentation has been updated to avoid review recommendations that will require follow-up </a:t>
            </a:r>
          </a:p>
        </p:txBody>
      </p:sp>
    </p:spTree>
    <p:extLst>
      <p:ext uri="{BB962C8B-B14F-4D97-AF65-F5344CB8AC3E}">
        <p14:creationId xmlns:p14="http://schemas.microsoft.com/office/powerpoint/2010/main" val="23829987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BNF Content-Footer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1_LBNF Content-Footer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2_LBNF Content-Footer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25384</TotalTime>
  <Words>332</Words>
  <Application>Microsoft Office PowerPoint</Application>
  <PresentationFormat>On-screen Show (4:3)</PresentationFormat>
  <Paragraphs>68</Paragraphs>
  <Slides>11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4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20" baseType="lpstr">
      <vt:lpstr>Arial</vt:lpstr>
      <vt:lpstr>Calibri</vt:lpstr>
      <vt:lpstr>Helvetica</vt:lpstr>
      <vt:lpstr>Lucida Grande</vt:lpstr>
      <vt:lpstr>Office Theme</vt:lpstr>
      <vt:lpstr>LBNF Content-Footer Theme</vt:lpstr>
      <vt:lpstr>1_LBNF Content-Footer Theme</vt:lpstr>
      <vt:lpstr>2_LBNF Content-Footer Theme</vt:lpstr>
      <vt:lpstr>Adobe Acrobat Document</vt:lpstr>
      <vt:lpstr>PowerPoint Presentation</vt:lpstr>
      <vt:lpstr>PRR Preparations</vt:lpstr>
      <vt:lpstr>PRR Preparations</vt:lpstr>
      <vt:lpstr>Document List</vt:lpstr>
      <vt:lpstr>Document List</vt:lpstr>
      <vt:lpstr>Document List</vt:lpstr>
      <vt:lpstr>Kick-off Meeting</vt:lpstr>
      <vt:lpstr>Kick-off Presentation</vt:lpstr>
      <vt:lpstr>Question and Answer</vt:lpstr>
      <vt:lpstr>End Game</vt:lpstr>
      <vt:lpstr>FD-HD Production Readiness Reviews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Sandbox Studio</dc:creator>
  <cp:lastModifiedBy>Eric B. James x8610 13850N</cp:lastModifiedBy>
  <cp:revision>1427</cp:revision>
  <cp:lastPrinted>2020-09-14T14:05:25Z</cp:lastPrinted>
  <dcterms:created xsi:type="dcterms:W3CDTF">2016-07-13T11:29:54Z</dcterms:created>
  <dcterms:modified xsi:type="dcterms:W3CDTF">2024-10-15T21:24:41Z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2016-06-23T00:00:00Z</vt:filetime>
  </property>
  <property fmtid="{D5CDD505-2E9C-101B-9397-08002B2CF9AE}" pid="3" name="LastSaved">
    <vt:filetime>2016-07-13T00:00:00Z</vt:filetime>
  </property>
</Properties>
</file>