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6"/>
  </p:notesMasterIdLst>
  <p:handoutMasterIdLst>
    <p:handoutMasterId r:id="rId17"/>
  </p:handoutMasterIdLst>
  <p:sldIdLst>
    <p:sldId id="256" r:id="rId5"/>
    <p:sldId id="635" r:id="rId6"/>
    <p:sldId id="667" r:id="rId7"/>
    <p:sldId id="669" r:id="rId8"/>
    <p:sldId id="670" r:id="rId9"/>
    <p:sldId id="671" r:id="rId10"/>
    <p:sldId id="668" r:id="rId11"/>
    <p:sldId id="672" r:id="rId12"/>
    <p:sldId id="673" r:id="rId13"/>
    <p:sldId id="666" r:id="rId14"/>
    <p:sldId id="644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83"/>
    <p:restoredTop sz="96071" autoAdjust="0"/>
  </p:normalViewPr>
  <p:slideViewPr>
    <p:cSldViewPr>
      <p:cViewPr varScale="1">
        <p:scale>
          <a:sx n="106" d="100"/>
          <a:sy n="106" d="100"/>
        </p:scale>
        <p:origin x="210" y="9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98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10.16.24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10.16.24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10.16.24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10.16.24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10.16.24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10.16.24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10.16.24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10.16.24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10.16.24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66382/contributions/300838/attachments/182180/250095/CPAPRRTalk01Oct24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7861300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FD-HD Plan for Production Readiness Reviews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3463593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</a:p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FD-HD Technical Board Meeting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October 16,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24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69C26-366B-964C-0599-260B4CED0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7B17B-6B49-4935-E146-00363E888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End Game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84E79-2974-918B-9C96-731CBBBD2E4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B4F317D-C0FE-69DB-2400-E0935F4F0B2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D2BD8AA-98BF-0C63-36D8-2CAC5E2FD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421" y="1219200"/>
            <a:ext cx="6751579" cy="30777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Once questions have been answered, committee will finalize report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Recommendations will be uploaded into SharePoint for tracking.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Recommendations must be addressed prior to review closeout, which is used to authorize start of procurement and/or construction activities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8B4F2F25-4487-B7D7-A05D-E9372AB880A7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9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FD-HD Production Readiness Reviews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28877B05-C467-A9DE-E813-4EC997950BD7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F96333-DC3B-1539-3C18-56802C2B5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22106"/>
            <a:ext cx="3733800" cy="25048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A07B98-7D16-F4B2-E6F7-4CB2EC87F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422106"/>
            <a:ext cx="3581400" cy="33892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43B14FF-6552-956A-08DF-6E36706019A4}"/>
              </a:ext>
            </a:extLst>
          </p:cNvPr>
          <p:cNvSpPr txBox="1"/>
          <p:nvPr/>
        </p:nvSpPr>
        <p:spPr>
          <a:xfrm>
            <a:off x="6613071" y="5867400"/>
            <a:ext cx="2244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* Shared with FD-VD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8E8E6B-75D9-6BA8-C7FE-AC0A4CD13870}"/>
              </a:ext>
            </a:extLst>
          </p:cNvPr>
          <p:cNvSpPr txBox="1"/>
          <p:nvPr/>
        </p:nvSpPr>
        <p:spPr>
          <a:xfrm>
            <a:off x="1882775" y="4022835"/>
            <a:ext cx="149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Past/Ongoing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649F6E-3367-5138-FE6A-3CDB70A7A405}"/>
              </a:ext>
            </a:extLst>
          </p:cNvPr>
          <p:cNvSpPr txBox="1"/>
          <p:nvPr/>
        </p:nvSpPr>
        <p:spPr>
          <a:xfrm>
            <a:off x="6293965" y="4896012"/>
            <a:ext cx="743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41303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PRR Preparations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599" y="1231881"/>
            <a:ext cx="6553201" cy="458587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Resolve as best possible any open PDR or FDR recommendations (some recommendations are left as “for future” when these reviews are closed out)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Make sure that all models and drawings are “final” and in the released state in EDMS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Any post-PRR changes require approval of Technical Board and FDC Executive 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Make sure that all interface documents are up-to-date and in the released state in EDMS 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41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PRR Preparations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599" y="1231881"/>
            <a:ext cx="6248401" cy="437042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Compliance Office Mechanical and Electrical approvals for the system must be in place prior to start of review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Approved grounding and shielding plan should be in place prior to start of review (exceptions may be granted in some specific cases) 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Pointers to documents posted in EDMS should be provided (all documents should be in the released state) 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9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Document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631D07-6E3B-574C-41BA-20F3BCB7B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71600"/>
            <a:ext cx="666885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9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Document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259419-30CD-8D0D-803B-99349CC79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719" y="1143000"/>
            <a:ext cx="6814562" cy="48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38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Document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4F7350-13AE-D4AE-483C-0200DA8A1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60323"/>
            <a:ext cx="7332541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08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Kick-off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C0D2E40-F59D-BA00-8BA3-6CA5E75F06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742731"/>
              </p:ext>
            </p:extLst>
          </p:nvPr>
        </p:nvGraphicFramePr>
        <p:xfrm>
          <a:off x="1905000" y="1143000"/>
          <a:ext cx="4724400" cy="4993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3572943" imgH="14344548" progId="AcroExch.Document.DC">
                  <p:embed/>
                </p:oleObj>
              </mc:Choice>
              <mc:Fallback>
                <p:oleObj name="Acrobat Document" r:id="rId2" imgW="13572943" imgH="14344548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05000" y="1143000"/>
                        <a:ext cx="4724400" cy="4993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113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Kick-off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6E9D9-732C-9E83-BC2F-FFE0BD67D907}"/>
              </a:ext>
            </a:extLst>
          </p:cNvPr>
          <p:cNvSpPr txBox="1"/>
          <p:nvPr/>
        </p:nvSpPr>
        <p:spPr>
          <a:xfrm>
            <a:off x="2362200" y="21336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2"/>
              </a:rPr>
              <a:t>Sample Presentation Link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205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Question and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5065902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10.16.24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4086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FD-HD Plan for PRRs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F6D4CD-5877-5A7C-BE05-9CB161A02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19200"/>
            <a:ext cx="5334000" cy="27683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C9A326-2526-D51A-9790-CC1ECC456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026684"/>
            <a:ext cx="5257800" cy="207828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B72027B-E33F-2FA5-3678-CA95A295034F}"/>
              </a:ext>
            </a:extLst>
          </p:cNvPr>
          <p:cNvSpPr txBox="1"/>
          <p:nvPr/>
        </p:nvSpPr>
        <p:spPr>
          <a:xfrm>
            <a:off x="7086600" y="1524000"/>
            <a:ext cx="190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Answers should note when documentation has been updated to avoid review recommendations that will require follow-up </a:t>
            </a:r>
          </a:p>
        </p:txBody>
      </p:sp>
    </p:spTree>
    <p:extLst>
      <p:ext uri="{BB962C8B-B14F-4D97-AF65-F5344CB8AC3E}">
        <p14:creationId xmlns:p14="http://schemas.microsoft.com/office/powerpoint/2010/main" val="2382998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25384</TotalTime>
  <Words>332</Words>
  <Application>Microsoft Office PowerPoint</Application>
  <PresentationFormat>On-screen Show (4:3)</PresentationFormat>
  <Paragraphs>68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Adobe Acrobat Document</vt:lpstr>
      <vt:lpstr>PowerPoint Presentation</vt:lpstr>
      <vt:lpstr>PRR Preparations</vt:lpstr>
      <vt:lpstr>PRR Preparations</vt:lpstr>
      <vt:lpstr>Document List</vt:lpstr>
      <vt:lpstr>Document List</vt:lpstr>
      <vt:lpstr>Document List</vt:lpstr>
      <vt:lpstr>Kick-off Meeting</vt:lpstr>
      <vt:lpstr>Kick-off Presentation</vt:lpstr>
      <vt:lpstr>Question and Answer</vt:lpstr>
      <vt:lpstr>End Game</vt:lpstr>
      <vt:lpstr>FD-HD Production Readiness Reviews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B. James x8610 13850N</cp:lastModifiedBy>
  <cp:revision>1427</cp:revision>
  <cp:lastPrinted>2020-09-14T14:05:25Z</cp:lastPrinted>
  <dcterms:created xsi:type="dcterms:W3CDTF">2016-07-13T11:29:54Z</dcterms:created>
  <dcterms:modified xsi:type="dcterms:W3CDTF">2024-10-15T21:24:41Z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