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7" r:id="rId1"/>
  </p:sldMasterIdLst>
  <p:notesMasterIdLst>
    <p:notesMasterId r:id="rId4"/>
  </p:notesMasterIdLst>
  <p:sldIdLst>
    <p:sldId id="267" r:id="rId2"/>
    <p:sldId id="268" r:id="rId3"/>
  </p:sldIdLst>
  <p:sldSz cx="9144000" cy="5143500" type="screen16x9"/>
  <p:notesSz cx="6858000" cy="9144000"/>
  <p:embeddedFontLst>
    <p:embeddedFont>
      <p:font typeface="Helvetica Neue" panose="02000503000000020004" pitchFamily="2"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BE98F1-C040-7F43-AF7D-3B9968A3DA12}" v="12" dt="2024-10-17T13:16:33.7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68"/>
    <p:restoredTop sz="89167"/>
  </p:normalViewPr>
  <p:slideViewPr>
    <p:cSldViewPr snapToGrid="0">
      <p:cViewPr varScale="1">
        <p:scale>
          <a:sx n="175" d="100"/>
          <a:sy n="175" d="100"/>
        </p:scale>
        <p:origin x="1352"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anca Giaccone" userId="e1e417c8-5e5c-49e0-b10a-fe67602f8478" providerId="ADAL" clId="{32128C40-C42B-B14C-B94E-47BFD5E7B127}"/>
    <pc:docChg chg="undo custSel addSld delSld modSld">
      <pc:chgData name="Bianca Giaccone" userId="e1e417c8-5e5c-49e0-b10a-fe67602f8478" providerId="ADAL" clId="{32128C40-C42B-B14C-B94E-47BFD5E7B127}" dt="2024-04-04T16:54:27.536" v="2517" actId="20577"/>
      <pc:docMkLst>
        <pc:docMk/>
      </pc:docMkLst>
      <pc:sldChg chg="modSp add del mod">
        <pc:chgData name="Bianca Giaccone" userId="e1e417c8-5e5c-49e0-b10a-fe67602f8478" providerId="ADAL" clId="{32128C40-C42B-B14C-B94E-47BFD5E7B127}" dt="2024-04-04T16:36:48.410" v="2101" actId="20577"/>
        <pc:sldMkLst>
          <pc:docMk/>
          <pc:sldMk cId="0" sldId="256"/>
        </pc:sldMkLst>
        <pc:spChg chg="mod">
          <ac:chgData name="Bianca Giaccone" userId="e1e417c8-5e5c-49e0-b10a-fe67602f8478" providerId="ADAL" clId="{32128C40-C42B-B14C-B94E-47BFD5E7B127}" dt="2024-04-04T16:36:45.200" v="2100" actId="20577"/>
          <ac:spMkLst>
            <pc:docMk/>
            <pc:sldMk cId="0" sldId="256"/>
            <ac:spMk id="123" creationId="{00000000-0000-0000-0000-000000000000}"/>
          </ac:spMkLst>
        </pc:spChg>
        <pc:spChg chg="mod">
          <ac:chgData name="Bianca Giaccone" userId="e1e417c8-5e5c-49e0-b10a-fe67602f8478" providerId="ADAL" clId="{32128C40-C42B-B14C-B94E-47BFD5E7B127}" dt="2024-04-04T16:36:48.410" v="2101" actId="20577"/>
          <ac:spMkLst>
            <pc:docMk/>
            <pc:sldMk cId="0" sldId="256"/>
            <ac:spMk id="124" creationId="{00000000-0000-0000-0000-000000000000}"/>
          </ac:spMkLst>
        </pc:spChg>
      </pc:sldChg>
      <pc:sldChg chg="add del">
        <pc:chgData name="Bianca Giaccone" userId="e1e417c8-5e5c-49e0-b10a-fe67602f8478" providerId="ADAL" clId="{32128C40-C42B-B14C-B94E-47BFD5E7B127}" dt="2024-04-04T16:36:18.980" v="2037" actId="2696"/>
        <pc:sldMkLst>
          <pc:docMk/>
          <pc:sldMk cId="0" sldId="257"/>
        </pc:sldMkLst>
      </pc:sldChg>
      <pc:sldChg chg="modSp add del mod">
        <pc:chgData name="Bianca Giaccone" userId="e1e417c8-5e5c-49e0-b10a-fe67602f8478" providerId="ADAL" clId="{32128C40-C42B-B14C-B94E-47BFD5E7B127}" dt="2024-04-04T16:36:18.984" v="2039" actId="2696"/>
        <pc:sldMkLst>
          <pc:docMk/>
          <pc:sldMk cId="0" sldId="261"/>
        </pc:sldMkLst>
        <pc:spChg chg="mod">
          <ac:chgData name="Bianca Giaccone" userId="e1e417c8-5e5c-49e0-b10a-fe67602f8478" providerId="ADAL" clId="{32128C40-C42B-B14C-B94E-47BFD5E7B127}" dt="2024-04-04T14:01:20.199" v="45" actId="12"/>
          <ac:spMkLst>
            <pc:docMk/>
            <pc:sldMk cId="0" sldId="261"/>
            <ac:spMk id="162" creationId="{00000000-0000-0000-0000-000000000000}"/>
          </ac:spMkLst>
        </pc:spChg>
      </pc:sldChg>
      <pc:sldChg chg="modSp add del mod">
        <pc:chgData name="Bianca Giaccone" userId="e1e417c8-5e5c-49e0-b10a-fe67602f8478" providerId="ADAL" clId="{32128C40-C42B-B14C-B94E-47BFD5E7B127}" dt="2024-04-04T16:36:18.981" v="2038" actId="2696"/>
        <pc:sldMkLst>
          <pc:docMk/>
          <pc:sldMk cId="1506349283" sldId="262"/>
        </pc:sldMkLst>
        <pc:spChg chg="mod">
          <ac:chgData name="Bianca Giaccone" userId="e1e417c8-5e5c-49e0-b10a-fe67602f8478" providerId="ADAL" clId="{32128C40-C42B-B14C-B94E-47BFD5E7B127}" dt="2024-04-04T14:31:14.460" v="1535" actId="2711"/>
          <ac:spMkLst>
            <pc:docMk/>
            <pc:sldMk cId="1506349283" sldId="262"/>
            <ac:spMk id="2" creationId="{FF95B81C-32EE-557E-CE1D-62A97A74B21E}"/>
          </ac:spMkLst>
        </pc:spChg>
      </pc:sldChg>
      <pc:sldChg chg="addSp delSp modSp new mod">
        <pc:chgData name="Bianca Giaccone" userId="e1e417c8-5e5c-49e0-b10a-fe67602f8478" providerId="ADAL" clId="{32128C40-C42B-B14C-B94E-47BFD5E7B127}" dt="2024-04-04T14:12:36.205" v="519" actId="207"/>
        <pc:sldMkLst>
          <pc:docMk/>
          <pc:sldMk cId="1535992021" sldId="263"/>
        </pc:sldMkLst>
        <pc:spChg chg="del">
          <ac:chgData name="Bianca Giaccone" userId="e1e417c8-5e5c-49e0-b10a-fe67602f8478" providerId="ADAL" clId="{32128C40-C42B-B14C-B94E-47BFD5E7B127}" dt="2024-04-04T14:05:24.789" v="157" actId="478"/>
          <ac:spMkLst>
            <pc:docMk/>
            <pc:sldMk cId="1535992021" sldId="263"/>
            <ac:spMk id="2" creationId="{461B1F8A-681E-F2A1-0D26-5108DAD20F1C}"/>
          </ac:spMkLst>
        </pc:spChg>
        <pc:spChg chg="mod">
          <ac:chgData name="Bianca Giaccone" userId="e1e417c8-5e5c-49e0-b10a-fe67602f8478" providerId="ADAL" clId="{32128C40-C42B-B14C-B94E-47BFD5E7B127}" dt="2024-04-04T14:06:22.994" v="169" actId="242"/>
          <ac:spMkLst>
            <pc:docMk/>
            <pc:sldMk cId="1535992021" sldId="263"/>
            <ac:spMk id="3" creationId="{3C515A6F-0FA8-0F90-8ECC-195009E5DB44}"/>
          </ac:spMkLst>
        </pc:spChg>
        <pc:spChg chg="add mod">
          <ac:chgData name="Bianca Giaccone" userId="e1e417c8-5e5c-49e0-b10a-fe67602f8478" providerId="ADAL" clId="{32128C40-C42B-B14C-B94E-47BFD5E7B127}" dt="2024-04-04T14:12:36.205" v="519" actId="207"/>
          <ac:spMkLst>
            <pc:docMk/>
            <pc:sldMk cId="1535992021" sldId="263"/>
            <ac:spMk id="6" creationId="{58DFE937-C18B-B06A-ABD5-75E7E4F13E9E}"/>
          </ac:spMkLst>
        </pc:spChg>
        <pc:spChg chg="add mod">
          <ac:chgData name="Bianca Giaccone" userId="e1e417c8-5e5c-49e0-b10a-fe67602f8478" providerId="ADAL" clId="{32128C40-C42B-B14C-B94E-47BFD5E7B127}" dt="2024-04-04T14:05:57.914" v="168" actId="1582"/>
          <ac:spMkLst>
            <pc:docMk/>
            <pc:sldMk cId="1535992021" sldId="263"/>
            <ac:spMk id="8" creationId="{6B9E6288-1AD1-76A6-22F4-A1ADA2B4E59A}"/>
          </ac:spMkLst>
        </pc:spChg>
        <pc:picChg chg="add mod">
          <ac:chgData name="Bianca Giaccone" userId="e1e417c8-5e5c-49e0-b10a-fe67602f8478" providerId="ADAL" clId="{32128C40-C42B-B14C-B94E-47BFD5E7B127}" dt="2024-04-04T14:05:20.844" v="156" actId="1076"/>
          <ac:picMkLst>
            <pc:docMk/>
            <pc:sldMk cId="1535992021" sldId="263"/>
            <ac:picMk id="7" creationId="{374AD06C-86CC-8DE3-FC52-6C063E6412CB}"/>
          </ac:picMkLst>
        </pc:picChg>
      </pc:sldChg>
      <pc:sldChg chg="delSp modSp add del mod">
        <pc:chgData name="Bianca Giaccone" userId="e1e417c8-5e5c-49e0-b10a-fe67602f8478" providerId="ADAL" clId="{32128C40-C42B-B14C-B94E-47BFD5E7B127}" dt="2024-04-04T14:07:50.561" v="238" actId="2696"/>
        <pc:sldMkLst>
          <pc:docMk/>
          <pc:sldMk cId="285810134" sldId="264"/>
        </pc:sldMkLst>
        <pc:spChg chg="mod">
          <ac:chgData name="Bianca Giaccone" userId="e1e417c8-5e5c-49e0-b10a-fe67602f8478" providerId="ADAL" clId="{32128C40-C42B-B14C-B94E-47BFD5E7B127}" dt="2024-04-04T14:07:38.371" v="235" actId="20577"/>
          <ac:spMkLst>
            <pc:docMk/>
            <pc:sldMk cId="285810134" sldId="264"/>
            <ac:spMk id="3" creationId="{3C515A6F-0FA8-0F90-8ECC-195009E5DB44}"/>
          </ac:spMkLst>
        </pc:spChg>
        <pc:spChg chg="del">
          <ac:chgData name="Bianca Giaccone" userId="e1e417c8-5e5c-49e0-b10a-fe67602f8478" providerId="ADAL" clId="{32128C40-C42B-B14C-B94E-47BFD5E7B127}" dt="2024-04-04T14:07:42.303" v="237" actId="478"/>
          <ac:spMkLst>
            <pc:docMk/>
            <pc:sldMk cId="285810134" sldId="264"/>
            <ac:spMk id="8" creationId="{6B9E6288-1AD1-76A6-22F4-A1ADA2B4E59A}"/>
          </ac:spMkLst>
        </pc:spChg>
        <pc:picChg chg="del">
          <ac:chgData name="Bianca Giaccone" userId="e1e417c8-5e5c-49e0-b10a-fe67602f8478" providerId="ADAL" clId="{32128C40-C42B-B14C-B94E-47BFD5E7B127}" dt="2024-04-04T14:07:40.965" v="236" actId="478"/>
          <ac:picMkLst>
            <pc:docMk/>
            <pc:sldMk cId="285810134" sldId="264"/>
            <ac:picMk id="7" creationId="{374AD06C-86CC-8DE3-FC52-6C063E6412CB}"/>
          </ac:picMkLst>
        </pc:picChg>
      </pc:sldChg>
      <pc:sldChg chg="addSp modSp new mod">
        <pc:chgData name="Bianca Giaccone" userId="e1e417c8-5e5c-49e0-b10a-fe67602f8478" providerId="ADAL" clId="{32128C40-C42B-B14C-B94E-47BFD5E7B127}" dt="2024-04-04T16:41:35.756" v="2454" actId="20577"/>
        <pc:sldMkLst>
          <pc:docMk/>
          <pc:sldMk cId="1303915208" sldId="264"/>
        </pc:sldMkLst>
        <pc:spChg chg="mod">
          <ac:chgData name="Bianca Giaccone" userId="e1e417c8-5e5c-49e0-b10a-fe67602f8478" providerId="ADAL" clId="{32128C40-C42B-B14C-B94E-47BFD5E7B127}" dt="2024-04-04T16:41:35.756" v="2454" actId="20577"/>
          <ac:spMkLst>
            <pc:docMk/>
            <pc:sldMk cId="1303915208" sldId="264"/>
            <ac:spMk id="2" creationId="{3D9B1918-DB83-9D08-0292-0661ADC40FF2}"/>
          </ac:spMkLst>
        </pc:spChg>
        <pc:spChg chg="mod">
          <ac:chgData name="Bianca Giaccone" userId="e1e417c8-5e5c-49e0-b10a-fe67602f8478" providerId="ADAL" clId="{32128C40-C42B-B14C-B94E-47BFD5E7B127}" dt="2024-04-04T14:15:45.935" v="811" actId="20577"/>
          <ac:spMkLst>
            <pc:docMk/>
            <pc:sldMk cId="1303915208" sldId="264"/>
            <ac:spMk id="3" creationId="{51997103-98A9-4346-B95D-8A6A091440A0}"/>
          </ac:spMkLst>
        </pc:spChg>
        <pc:spChg chg="add mod">
          <ac:chgData name="Bianca Giaccone" userId="e1e417c8-5e5c-49e0-b10a-fe67602f8478" providerId="ADAL" clId="{32128C40-C42B-B14C-B94E-47BFD5E7B127}" dt="2024-04-04T14:34:51.832" v="1883" actId="1035"/>
          <ac:spMkLst>
            <pc:docMk/>
            <pc:sldMk cId="1303915208" sldId="264"/>
            <ac:spMk id="7" creationId="{5B0632E1-E29D-4B80-E188-E0B35D1CCA86}"/>
          </ac:spMkLst>
        </pc:spChg>
        <pc:picChg chg="add mod modCrop">
          <ac:chgData name="Bianca Giaccone" userId="e1e417c8-5e5c-49e0-b10a-fe67602f8478" providerId="ADAL" clId="{32128C40-C42B-B14C-B94E-47BFD5E7B127}" dt="2024-04-04T14:34:05.902" v="1841" actId="1035"/>
          <ac:picMkLst>
            <pc:docMk/>
            <pc:sldMk cId="1303915208" sldId="264"/>
            <ac:picMk id="5" creationId="{5106F592-B210-A73E-659E-47F793E9B56E}"/>
          </ac:picMkLst>
        </pc:picChg>
      </pc:sldChg>
      <pc:sldChg chg="delSp modSp add mod">
        <pc:chgData name="Bianca Giaccone" userId="e1e417c8-5e5c-49e0-b10a-fe67602f8478" providerId="ADAL" clId="{32128C40-C42B-B14C-B94E-47BFD5E7B127}" dt="2024-04-04T16:54:27.536" v="2517" actId="20577"/>
        <pc:sldMkLst>
          <pc:docMk/>
          <pc:sldMk cId="3162849538" sldId="265"/>
        </pc:sldMkLst>
        <pc:spChg chg="mod">
          <ac:chgData name="Bianca Giaccone" userId="e1e417c8-5e5c-49e0-b10a-fe67602f8478" providerId="ADAL" clId="{32128C40-C42B-B14C-B94E-47BFD5E7B127}" dt="2024-04-04T16:54:27.536" v="2517" actId="20577"/>
          <ac:spMkLst>
            <pc:docMk/>
            <pc:sldMk cId="3162849538" sldId="265"/>
            <ac:spMk id="2" creationId="{3D9B1918-DB83-9D08-0292-0661ADC40FF2}"/>
          </ac:spMkLst>
        </pc:spChg>
        <pc:spChg chg="mod">
          <ac:chgData name="Bianca Giaccone" userId="e1e417c8-5e5c-49e0-b10a-fe67602f8478" providerId="ADAL" clId="{32128C40-C42B-B14C-B94E-47BFD5E7B127}" dt="2024-04-04T14:16:21.986" v="841"/>
          <ac:spMkLst>
            <pc:docMk/>
            <pc:sldMk cId="3162849538" sldId="265"/>
            <ac:spMk id="3" creationId="{51997103-98A9-4346-B95D-8A6A091440A0}"/>
          </ac:spMkLst>
        </pc:spChg>
        <pc:spChg chg="del">
          <ac:chgData name="Bianca Giaccone" userId="e1e417c8-5e5c-49e0-b10a-fe67602f8478" providerId="ADAL" clId="{32128C40-C42B-B14C-B94E-47BFD5E7B127}" dt="2024-04-04T14:17:11.187" v="902" actId="478"/>
          <ac:spMkLst>
            <pc:docMk/>
            <pc:sldMk cId="3162849538" sldId="265"/>
            <ac:spMk id="7" creationId="{5B0632E1-E29D-4B80-E188-E0B35D1CCA86}"/>
          </ac:spMkLst>
        </pc:spChg>
        <pc:picChg chg="del">
          <ac:chgData name="Bianca Giaccone" userId="e1e417c8-5e5c-49e0-b10a-fe67602f8478" providerId="ADAL" clId="{32128C40-C42B-B14C-B94E-47BFD5E7B127}" dt="2024-04-04T14:17:09.479" v="901" actId="478"/>
          <ac:picMkLst>
            <pc:docMk/>
            <pc:sldMk cId="3162849538" sldId="265"/>
            <ac:picMk id="5" creationId="{5106F592-B210-A73E-659E-47F793E9B56E}"/>
          </ac:picMkLst>
        </pc:picChg>
      </pc:sldChg>
      <pc:sldChg chg="modSp add mod">
        <pc:chgData name="Bianca Giaccone" userId="e1e417c8-5e5c-49e0-b10a-fe67602f8478" providerId="ADAL" clId="{32128C40-C42B-B14C-B94E-47BFD5E7B127}" dt="2024-04-04T16:42:39.888" v="2481" actId="20577"/>
        <pc:sldMkLst>
          <pc:docMk/>
          <pc:sldMk cId="2487438132" sldId="266"/>
        </pc:sldMkLst>
        <pc:spChg chg="mod">
          <ac:chgData name="Bianca Giaccone" userId="e1e417c8-5e5c-49e0-b10a-fe67602f8478" providerId="ADAL" clId="{32128C40-C42B-B14C-B94E-47BFD5E7B127}" dt="2024-04-04T16:42:39.888" v="2481" actId="20577"/>
          <ac:spMkLst>
            <pc:docMk/>
            <pc:sldMk cId="2487438132" sldId="266"/>
            <ac:spMk id="2" creationId="{3D9B1918-DB83-9D08-0292-0661ADC40FF2}"/>
          </ac:spMkLst>
        </pc:spChg>
        <pc:spChg chg="mod">
          <ac:chgData name="Bianca Giaccone" userId="e1e417c8-5e5c-49e0-b10a-fe67602f8478" providerId="ADAL" clId="{32128C40-C42B-B14C-B94E-47BFD5E7B127}" dt="2024-04-04T14:31:40.063" v="1593" actId="20577"/>
          <ac:spMkLst>
            <pc:docMk/>
            <pc:sldMk cId="2487438132" sldId="266"/>
            <ac:spMk id="3" creationId="{51997103-98A9-4346-B95D-8A6A091440A0}"/>
          </ac:spMkLst>
        </pc:spChg>
      </pc:sldChg>
      <pc:sldMasterChg chg="addSldLayout delSldLayout">
        <pc:chgData name="Bianca Giaccone" userId="e1e417c8-5e5c-49e0-b10a-fe67602f8478" providerId="ADAL" clId="{32128C40-C42B-B14C-B94E-47BFD5E7B127}" dt="2024-04-04T16:36:16.448" v="2032" actId="2696"/>
        <pc:sldMasterMkLst>
          <pc:docMk/>
          <pc:sldMasterMk cId="0" sldId="2147483667"/>
        </pc:sldMasterMkLst>
        <pc:sldLayoutChg chg="add del">
          <pc:chgData name="Bianca Giaccone" userId="e1e417c8-5e5c-49e0-b10a-fe67602f8478" providerId="ADAL" clId="{32128C40-C42B-B14C-B94E-47BFD5E7B127}" dt="2024-04-04T16:36:16.448" v="2032" actId="2696"/>
          <pc:sldLayoutMkLst>
            <pc:docMk/>
            <pc:sldMasterMk cId="0" sldId="2147483667"/>
            <pc:sldLayoutMk cId="0" sldId="2147483659"/>
          </pc:sldLayoutMkLst>
        </pc:sldLayoutChg>
      </pc:sldMasterChg>
    </pc:docChg>
  </pc:docChgLst>
  <pc:docChgLst>
    <pc:chgData name="Bianca Giaccone" userId="e1e417c8-5e5c-49e0-b10a-fe67602f8478" providerId="ADAL" clId="{3776E0B6-24C9-6341-B544-C65AAD47BACF}"/>
    <pc:docChg chg="custSel addSld delSld modSld">
      <pc:chgData name="Bianca Giaccone" userId="e1e417c8-5e5c-49e0-b10a-fe67602f8478" providerId="ADAL" clId="{3776E0B6-24C9-6341-B544-C65AAD47BACF}" dt="2023-11-16T16:44:45.732" v="920" actId="20577"/>
      <pc:docMkLst>
        <pc:docMk/>
      </pc:docMkLst>
      <pc:sldChg chg="modSp mod">
        <pc:chgData name="Bianca Giaccone" userId="e1e417c8-5e5c-49e0-b10a-fe67602f8478" providerId="ADAL" clId="{3776E0B6-24C9-6341-B544-C65AAD47BACF}" dt="2023-11-16T15:39:02.818" v="7" actId="57"/>
        <pc:sldMkLst>
          <pc:docMk/>
          <pc:sldMk cId="0" sldId="256"/>
        </pc:sldMkLst>
        <pc:spChg chg="mod">
          <ac:chgData name="Bianca Giaccone" userId="e1e417c8-5e5c-49e0-b10a-fe67602f8478" providerId="ADAL" clId="{3776E0B6-24C9-6341-B544-C65AAD47BACF}" dt="2023-11-16T15:39:02.818" v="7" actId="57"/>
          <ac:spMkLst>
            <pc:docMk/>
            <pc:sldMk cId="0" sldId="256"/>
            <ac:spMk id="124" creationId="{00000000-0000-0000-0000-000000000000}"/>
          </ac:spMkLst>
        </pc:spChg>
      </pc:sldChg>
      <pc:sldChg chg="modSp mod">
        <pc:chgData name="Bianca Giaccone" userId="e1e417c8-5e5c-49e0-b10a-fe67602f8478" providerId="ADAL" clId="{3776E0B6-24C9-6341-B544-C65AAD47BACF}" dt="2023-11-16T15:39:31.510" v="54" actId="20577"/>
        <pc:sldMkLst>
          <pc:docMk/>
          <pc:sldMk cId="0" sldId="261"/>
        </pc:sldMkLst>
        <pc:spChg chg="mod">
          <ac:chgData name="Bianca Giaccone" userId="e1e417c8-5e5c-49e0-b10a-fe67602f8478" providerId="ADAL" clId="{3776E0B6-24C9-6341-B544-C65AAD47BACF}" dt="2023-11-16T15:39:31.510" v="54" actId="20577"/>
          <ac:spMkLst>
            <pc:docMk/>
            <pc:sldMk cId="0" sldId="261"/>
            <ac:spMk id="162" creationId="{00000000-0000-0000-0000-000000000000}"/>
          </ac:spMkLst>
        </pc:spChg>
      </pc:sldChg>
      <pc:sldChg chg="modSp new mod">
        <pc:chgData name="Bianca Giaccone" userId="e1e417c8-5e5c-49e0-b10a-fe67602f8478" providerId="ADAL" clId="{3776E0B6-24C9-6341-B544-C65AAD47BACF}" dt="2023-11-16T16:44:45.732" v="920" actId="20577"/>
        <pc:sldMkLst>
          <pc:docMk/>
          <pc:sldMk cId="1506349283" sldId="262"/>
        </pc:sldMkLst>
        <pc:spChg chg="mod">
          <ac:chgData name="Bianca Giaccone" userId="e1e417c8-5e5c-49e0-b10a-fe67602f8478" providerId="ADAL" clId="{3776E0B6-24C9-6341-B544-C65AAD47BACF}" dt="2023-11-16T16:44:45.732" v="920" actId="20577"/>
          <ac:spMkLst>
            <pc:docMk/>
            <pc:sldMk cId="1506349283" sldId="262"/>
            <ac:spMk id="2" creationId="{FF95B81C-32EE-557E-CE1D-62A97A74B21E}"/>
          </ac:spMkLst>
        </pc:spChg>
        <pc:spChg chg="mod">
          <ac:chgData name="Bianca Giaccone" userId="e1e417c8-5e5c-49e0-b10a-fe67602f8478" providerId="ADAL" clId="{3776E0B6-24C9-6341-B544-C65AAD47BACF}" dt="2023-11-16T15:39:55.423" v="77" actId="242"/>
          <ac:spMkLst>
            <pc:docMk/>
            <pc:sldMk cId="1506349283" sldId="262"/>
            <ac:spMk id="3" creationId="{A5A570D8-C79E-2555-3289-8E983A875724}"/>
          </ac:spMkLst>
        </pc:spChg>
      </pc:sldChg>
      <pc:sldChg chg="del">
        <pc:chgData name="Bianca Giaccone" userId="e1e417c8-5e5c-49e0-b10a-fe67602f8478" providerId="ADAL" clId="{3776E0B6-24C9-6341-B544-C65AAD47BACF}" dt="2023-11-16T15:39:36.937" v="55" actId="2696"/>
        <pc:sldMkLst>
          <pc:docMk/>
          <pc:sldMk cId="3595734942" sldId="262"/>
        </pc:sldMkLst>
      </pc:sldChg>
      <pc:sldChg chg="del">
        <pc:chgData name="Bianca Giaccone" userId="e1e417c8-5e5c-49e0-b10a-fe67602f8478" providerId="ADAL" clId="{3776E0B6-24C9-6341-B544-C65AAD47BACF}" dt="2023-11-16T15:39:37.373" v="56" actId="2696"/>
        <pc:sldMkLst>
          <pc:docMk/>
          <pc:sldMk cId="2193437190" sldId="263"/>
        </pc:sldMkLst>
      </pc:sldChg>
    </pc:docChg>
  </pc:docChgLst>
  <pc:docChgLst>
    <pc:chgData name="Bianca Giaccone" userId="e1e417c8-5e5c-49e0-b10a-fe67602f8478" providerId="ADAL" clId="{9FBE98F1-C040-7F43-AF7D-3B9968A3DA12}"/>
    <pc:docChg chg="undo custSel addSld delSld modSld sldOrd modMainMaster">
      <pc:chgData name="Bianca Giaccone" userId="e1e417c8-5e5c-49e0-b10a-fe67602f8478" providerId="ADAL" clId="{9FBE98F1-C040-7F43-AF7D-3B9968A3DA12}" dt="2024-10-17T13:16:51.102" v="2460" actId="242"/>
      <pc:docMkLst>
        <pc:docMk/>
      </pc:docMkLst>
      <pc:sldChg chg="del">
        <pc:chgData name="Bianca Giaccone" userId="e1e417c8-5e5c-49e0-b10a-fe67602f8478" providerId="ADAL" clId="{9FBE98F1-C040-7F43-AF7D-3B9968A3DA12}" dt="2024-10-15T14:50:28.770" v="1" actId="2696"/>
        <pc:sldMkLst>
          <pc:docMk/>
          <pc:sldMk cId="0" sldId="256"/>
        </pc:sldMkLst>
      </pc:sldChg>
      <pc:sldChg chg="addSp delSp modSp del mod ord">
        <pc:chgData name="Bianca Giaccone" userId="e1e417c8-5e5c-49e0-b10a-fe67602f8478" providerId="ADAL" clId="{9FBE98F1-C040-7F43-AF7D-3B9968A3DA12}" dt="2024-10-15T16:37:34.579" v="1656" actId="2696"/>
        <pc:sldMkLst>
          <pc:docMk/>
          <pc:sldMk cId="1535992021" sldId="263"/>
        </pc:sldMkLst>
        <pc:spChg chg="mod">
          <ac:chgData name="Bianca Giaccone" userId="e1e417c8-5e5c-49e0-b10a-fe67602f8478" providerId="ADAL" clId="{9FBE98F1-C040-7F43-AF7D-3B9968A3DA12}" dt="2024-10-15T15:00:46.405" v="474" actId="20577"/>
          <ac:spMkLst>
            <pc:docMk/>
            <pc:sldMk cId="1535992021" sldId="263"/>
            <ac:spMk id="3" creationId="{3C515A6F-0FA8-0F90-8ECC-195009E5DB44}"/>
          </ac:spMkLst>
        </pc:spChg>
        <pc:spChg chg="add mod">
          <ac:chgData name="Bianca Giaccone" userId="e1e417c8-5e5c-49e0-b10a-fe67602f8478" providerId="ADAL" clId="{9FBE98F1-C040-7F43-AF7D-3B9968A3DA12}" dt="2024-10-15T14:54:44.560" v="190" actId="1036"/>
          <ac:spMkLst>
            <pc:docMk/>
            <pc:sldMk cId="1535992021" sldId="263"/>
            <ac:spMk id="5" creationId="{607C1D71-F476-4ED3-89DD-3ED0330052DE}"/>
          </ac:spMkLst>
        </pc:spChg>
        <pc:spChg chg="mod">
          <ac:chgData name="Bianca Giaccone" userId="e1e417c8-5e5c-49e0-b10a-fe67602f8478" providerId="ADAL" clId="{9FBE98F1-C040-7F43-AF7D-3B9968A3DA12}" dt="2024-10-15T14:56:53.541" v="258" actId="1076"/>
          <ac:spMkLst>
            <pc:docMk/>
            <pc:sldMk cId="1535992021" sldId="263"/>
            <ac:spMk id="6" creationId="{58DFE937-C18B-B06A-ABD5-75E7E4F13E9E}"/>
          </ac:spMkLst>
        </pc:spChg>
        <pc:spChg chg="del">
          <ac:chgData name="Bianca Giaccone" userId="e1e417c8-5e5c-49e0-b10a-fe67602f8478" providerId="ADAL" clId="{9FBE98F1-C040-7F43-AF7D-3B9968A3DA12}" dt="2024-10-15T14:51:53.672" v="69" actId="478"/>
          <ac:spMkLst>
            <pc:docMk/>
            <pc:sldMk cId="1535992021" sldId="263"/>
            <ac:spMk id="8" creationId="{6B9E6288-1AD1-76A6-22F4-A1ADA2B4E59A}"/>
          </ac:spMkLst>
        </pc:spChg>
        <pc:spChg chg="add mod">
          <ac:chgData name="Bianca Giaccone" userId="e1e417c8-5e5c-49e0-b10a-fe67602f8478" providerId="ADAL" clId="{9FBE98F1-C040-7F43-AF7D-3B9968A3DA12}" dt="2024-10-15T14:55:50.219" v="229" actId="113"/>
          <ac:spMkLst>
            <pc:docMk/>
            <pc:sldMk cId="1535992021" sldId="263"/>
            <ac:spMk id="10" creationId="{A200E427-F406-2A69-5FB4-50493EC02544}"/>
          </ac:spMkLst>
        </pc:spChg>
        <pc:spChg chg="add mod">
          <ac:chgData name="Bianca Giaccone" userId="e1e417c8-5e5c-49e0-b10a-fe67602f8478" providerId="ADAL" clId="{9FBE98F1-C040-7F43-AF7D-3B9968A3DA12}" dt="2024-10-15T15:00:34.948" v="467" actId="1036"/>
          <ac:spMkLst>
            <pc:docMk/>
            <pc:sldMk cId="1535992021" sldId="263"/>
            <ac:spMk id="13" creationId="{8621752C-5308-D70E-1374-1489A299F249}"/>
          </ac:spMkLst>
        </pc:spChg>
        <pc:spChg chg="add mod">
          <ac:chgData name="Bianca Giaccone" userId="e1e417c8-5e5c-49e0-b10a-fe67602f8478" providerId="ADAL" clId="{9FBE98F1-C040-7F43-AF7D-3B9968A3DA12}" dt="2024-10-15T15:00:34.948" v="467" actId="1036"/>
          <ac:spMkLst>
            <pc:docMk/>
            <pc:sldMk cId="1535992021" sldId="263"/>
            <ac:spMk id="15" creationId="{43F18CA5-8C37-9A0A-44DD-041FC66DC58C}"/>
          </ac:spMkLst>
        </pc:spChg>
        <pc:spChg chg="add mod">
          <ac:chgData name="Bianca Giaccone" userId="e1e417c8-5e5c-49e0-b10a-fe67602f8478" providerId="ADAL" clId="{9FBE98F1-C040-7F43-AF7D-3B9968A3DA12}" dt="2024-10-15T16:25:25.808" v="548" actId="20577"/>
          <ac:spMkLst>
            <pc:docMk/>
            <pc:sldMk cId="1535992021" sldId="263"/>
            <ac:spMk id="17" creationId="{B76C5BD0-50FD-C620-6592-C6E0EC0559F9}"/>
          </ac:spMkLst>
        </pc:spChg>
        <pc:grpChg chg="add mod">
          <ac:chgData name="Bianca Giaccone" userId="e1e417c8-5e5c-49e0-b10a-fe67602f8478" providerId="ADAL" clId="{9FBE98F1-C040-7F43-AF7D-3B9968A3DA12}" dt="2024-10-15T14:53:58.006" v="165" actId="164"/>
          <ac:grpSpMkLst>
            <pc:docMk/>
            <pc:sldMk cId="1535992021" sldId="263"/>
            <ac:grpSpMk id="9" creationId="{C874B87B-D09E-3DC8-EA49-CED1C97AC4D8}"/>
          </ac:grpSpMkLst>
        </pc:grpChg>
        <pc:grpChg chg="add mod">
          <ac:chgData name="Bianca Giaccone" userId="e1e417c8-5e5c-49e0-b10a-fe67602f8478" providerId="ADAL" clId="{9FBE98F1-C040-7F43-AF7D-3B9968A3DA12}" dt="2024-10-15T14:54:02.990" v="166" actId="1076"/>
          <ac:grpSpMkLst>
            <pc:docMk/>
            <pc:sldMk cId="1535992021" sldId="263"/>
            <ac:grpSpMk id="11" creationId="{F667636C-C1A3-0015-2571-401BE673553A}"/>
          </ac:grpSpMkLst>
        </pc:grpChg>
        <pc:picChg chg="add mod modCrop">
          <ac:chgData name="Bianca Giaccone" userId="e1e417c8-5e5c-49e0-b10a-fe67602f8478" providerId="ADAL" clId="{9FBE98F1-C040-7F43-AF7D-3B9968A3DA12}" dt="2024-10-15T14:54:11.228" v="179" actId="1035"/>
          <ac:picMkLst>
            <pc:docMk/>
            <pc:sldMk cId="1535992021" sldId="263"/>
            <ac:picMk id="2" creationId="{7E753E80-E124-7E43-CADF-3874016D7AFC}"/>
          </ac:picMkLst>
        </pc:picChg>
        <pc:picChg chg="mod modCrop">
          <ac:chgData name="Bianca Giaccone" userId="e1e417c8-5e5c-49e0-b10a-fe67602f8478" providerId="ADAL" clId="{9FBE98F1-C040-7F43-AF7D-3B9968A3DA12}" dt="2024-10-15T14:54:11.228" v="179" actId="1035"/>
          <ac:picMkLst>
            <pc:docMk/>
            <pc:sldMk cId="1535992021" sldId="263"/>
            <ac:picMk id="7" creationId="{374AD06C-86CC-8DE3-FC52-6C063E6412CB}"/>
          </ac:picMkLst>
        </pc:picChg>
        <pc:picChg chg="add mod">
          <ac:chgData name="Bianca Giaccone" userId="e1e417c8-5e5c-49e0-b10a-fe67602f8478" providerId="ADAL" clId="{9FBE98F1-C040-7F43-AF7D-3B9968A3DA12}" dt="2024-10-15T15:00:34.948" v="467" actId="1036"/>
          <ac:picMkLst>
            <pc:docMk/>
            <pc:sldMk cId="1535992021" sldId="263"/>
            <ac:picMk id="14" creationId="{91A1E3EE-4A00-2A53-4DD2-A4604440548E}"/>
          </ac:picMkLst>
        </pc:picChg>
      </pc:sldChg>
      <pc:sldChg chg="modSp del mod">
        <pc:chgData name="Bianca Giaccone" userId="e1e417c8-5e5c-49e0-b10a-fe67602f8478" providerId="ADAL" clId="{9FBE98F1-C040-7F43-AF7D-3B9968A3DA12}" dt="2024-10-15T14:59:51.917" v="446" actId="2696"/>
        <pc:sldMkLst>
          <pc:docMk/>
          <pc:sldMk cId="1303915208" sldId="264"/>
        </pc:sldMkLst>
        <pc:spChg chg="mod">
          <ac:chgData name="Bianca Giaccone" userId="e1e417c8-5e5c-49e0-b10a-fe67602f8478" providerId="ADAL" clId="{9FBE98F1-C040-7F43-AF7D-3B9968A3DA12}" dt="2024-10-15T14:55:34.147" v="226" actId="404"/>
          <ac:spMkLst>
            <pc:docMk/>
            <pc:sldMk cId="1303915208" sldId="264"/>
            <ac:spMk id="2" creationId="{3D9B1918-DB83-9D08-0292-0661ADC40FF2}"/>
          </ac:spMkLst>
        </pc:spChg>
      </pc:sldChg>
      <pc:sldChg chg="del">
        <pc:chgData name="Bianca Giaccone" userId="e1e417c8-5e5c-49e0-b10a-fe67602f8478" providerId="ADAL" clId="{9FBE98F1-C040-7F43-AF7D-3B9968A3DA12}" dt="2024-10-15T16:37:36.450" v="1657" actId="2696"/>
        <pc:sldMkLst>
          <pc:docMk/>
          <pc:sldMk cId="3162849538" sldId="265"/>
        </pc:sldMkLst>
      </pc:sldChg>
      <pc:sldChg chg="del">
        <pc:chgData name="Bianca Giaccone" userId="e1e417c8-5e5c-49e0-b10a-fe67602f8478" providerId="ADAL" clId="{9FBE98F1-C040-7F43-AF7D-3B9968A3DA12}" dt="2024-10-15T16:37:43.538" v="1658" actId="2696"/>
        <pc:sldMkLst>
          <pc:docMk/>
          <pc:sldMk cId="2487438132" sldId="266"/>
        </pc:sldMkLst>
      </pc:sldChg>
      <pc:sldChg chg="addSp modSp new mod">
        <pc:chgData name="Bianca Giaccone" userId="e1e417c8-5e5c-49e0-b10a-fe67602f8478" providerId="ADAL" clId="{9FBE98F1-C040-7F43-AF7D-3B9968A3DA12}" dt="2024-10-17T13:16:51.102" v="2460" actId="242"/>
        <pc:sldMkLst>
          <pc:docMk/>
          <pc:sldMk cId="518169051" sldId="267"/>
        </pc:sldMkLst>
        <pc:spChg chg="mod">
          <ac:chgData name="Bianca Giaccone" userId="e1e417c8-5e5c-49e0-b10a-fe67602f8478" providerId="ADAL" clId="{9FBE98F1-C040-7F43-AF7D-3B9968A3DA12}" dt="2024-10-16T15:17:36.668" v="2412" actId="255"/>
          <ac:spMkLst>
            <pc:docMk/>
            <pc:sldMk cId="518169051" sldId="267"/>
            <ac:spMk id="2" creationId="{347940AF-1BEB-A6D1-93EC-0AD6F25312A8}"/>
          </ac:spMkLst>
        </pc:spChg>
        <pc:spChg chg="mod">
          <ac:chgData name="Bianca Giaccone" userId="e1e417c8-5e5c-49e0-b10a-fe67602f8478" providerId="ADAL" clId="{9FBE98F1-C040-7F43-AF7D-3B9968A3DA12}" dt="2024-10-15T15:00:51.833" v="475" actId="242"/>
          <ac:spMkLst>
            <pc:docMk/>
            <pc:sldMk cId="518169051" sldId="267"/>
            <ac:spMk id="3" creationId="{63058EC5-92C3-34F9-071C-E153EB8C9C27}"/>
          </ac:spMkLst>
        </pc:spChg>
        <pc:spChg chg="mod">
          <ac:chgData name="Bianca Giaccone" userId="e1e417c8-5e5c-49e0-b10a-fe67602f8478" providerId="ADAL" clId="{9FBE98F1-C040-7F43-AF7D-3B9968A3DA12}" dt="2024-10-15T16:25:39.792" v="555"/>
          <ac:spMkLst>
            <pc:docMk/>
            <pc:sldMk cId="518169051" sldId="267"/>
            <ac:spMk id="6" creationId="{C2708547-02D1-1679-4D2E-4AA2EF1579E4}"/>
          </ac:spMkLst>
        </pc:spChg>
        <pc:spChg chg="mod">
          <ac:chgData name="Bianca Giaccone" userId="e1e417c8-5e5c-49e0-b10a-fe67602f8478" providerId="ADAL" clId="{9FBE98F1-C040-7F43-AF7D-3B9968A3DA12}" dt="2024-10-15T16:25:39.792" v="555"/>
          <ac:spMkLst>
            <pc:docMk/>
            <pc:sldMk cId="518169051" sldId="267"/>
            <ac:spMk id="7" creationId="{124F6E19-BA63-E3AD-16F1-F696D7BD19A0}"/>
          </ac:spMkLst>
        </pc:spChg>
        <pc:spChg chg="mod">
          <ac:chgData name="Bianca Giaccone" userId="e1e417c8-5e5c-49e0-b10a-fe67602f8478" providerId="ADAL" clId="{9FBE98F1-C040-7F43-AF7D-3B9968A3DA12}" dt="2024-10-15T16:25:39.792" v="555"/>
          <ac:spMkLst>
            <pc:docMk/>
            <pc:sldMk cId="518169051" sldId="267"/>
            <ac:spMk id="10" creationId="{D3D9F1F8-1102-F15F-1C9B-24E318DFA469}"/>
          </ac:spMkLst>
        </pc:spChg>
        <pc:spChg chg="add mod">
          <ac:chgData name="Bianca Giaccone" userId="e1e417c8-5e5c-49e0-b10a-fe67602f8478" providerId="ADAL" clId="{9FBE98F1-C040-7F43-AF7D-3B9968A3DA12}" dt="2024-10-15T16:28:02.668" v="653" actId="1035"/>
          <ac:spMkLst>
            <pc:docMk/>
            <pc:sldMk cId="518169051" sldId="267"/>
            <ac:spMk id="11" creationId="{46C474D7-7082-07E0-6CB0-F6321163C3E2}"/>
          </ac:spMkLst>
        </pc:spChg>
        <pc:spChg chg="add mod">
          <ac:chgData name="Bianca Giaccone" userId="e1e417c8-5e5c-49e0-b10a-fe67602f8478" providerId="ADAL" clId="{9FBE98F1-C040-7F43-AF7D-3B9968A3DA12}" dt="2024-10-15T16:28:02.668" v="653" actId="1035"/>
          <ac:spMkLst>
            <pc:docMk/>
            <pc:sldMk cId="518169051" sldId="267"/>
            <ac:spMk id="13" creationId="{F6648B3A-4A2C-4D6D-E44B-586C9965A62F}"/>
          </ac:spMkLst>
        </pc:spChg>
        <pc:spChg chg="add mod">
          <ac:chgData name="Bianca Giaccone" userId="e1e417c8-5e5c-49e0-b10a-fe67602f8478" providerId="ADAL" clId="{9FBE98F1-C040-7F43-AF7D-3B9968A3DA12}" dt="2024-10-15T16:29:33.576" v="745" actId="20577"/>
          <ac:spMkLst>
            <pc:docMk/>
            <pc:sldMk cId="518169051" sldId="267"/>
            <ac:spMk id="14" creationId="{15EBA27F-6660-FF9C-A046-C20A42912A58}"/>
          </ac:spMkLst>
        </pc:spChg>
        <pc:spChg chg="add mod">
          <ac:chgData name="Bianca Giaccone" userId="e1e417c8-5e5c-49e0-b10a-fe67602f8478" providerId="ADAL" clId="{9FBE98F1-C040-7F43-AF7D-3B9968A3DA12}" dt="2024-10-17T13:16:32.265" v="2456"/>
          <ac:spMkLst>
            <pc:docMk/>
            <pc:sldMk cId="518169051" sldId="267"/>
            <ac:spMk id="15" creationId="{FA544F84-69F6-C8CC-C729-31FF543D15EF}"/>
          </ac:spMkLst>
        </pc:spChg>
        <pc:spChg chg="add mod">
          <ac:chgData name="Bianca Giaccone" userId="e1e417c8-5e5c-49e0-b10a-fe67602f8478" providerId="ADAL" clId="{9FBE98F1-C040-7F43-AF7D-3B9968A3DA12}" dt="2024-10-17T13:16:32.265" v="2456"/>
          <ac:spMkLst>
            <pc:docMk/>
            <pc:sldMk cId="518169051" sldId="267"/>
            <ac:spMk id="16" creationId="{B19D75EA-87E3-DB90-EA20-3D4EEE779193}"/>
          </ac:spMkLst>
        </pc:spChg>
        <pc:spChg chg="add mod">
          <ac:chgData name="Bianca Giaccone" userId="e1e417c8-5e5c-49e0-b10a-fe67602f8478" providerId="ADAL" clId="{9FBE98F1-C040-7F43-AF7D-3B9968A3DA12}" dt="2024-10-17T13:16:51.102" v="2460" actId="242"/>
          <ac:spMkLst>
            <pc:docMk/>
            <pc:sldMk cId="518169051" sldId="267"/>
            <ac:spMk id="17" creationId="{3047AD62-907D-1A01-7509-E35D2EE464C1}"/>
          </ac:spMkLst>
        </pc:spChg>
        <pc:grpChg chg="add mod">
          <ac:chgData name="Bianca Giaccone" userId="e1e417c8-5e5c-49e0-b10a-fe67602f8478" providerId="ADAL" clId="{9FBE98F1-C040-7F43-AF7D-3B9968A3DA12}" dt="2024-10-15T16:28:02.668" v="653" actId="1035"/>
          <ac:grpSpMkLst>
            <pc:docMk/>
            <pc:sldMk cId="518169051" sldId="267"/>
            <ac:grpSpMk id="4" creationId="{0C407E69-883C-20C2-E4CA-4FC312C7A1A8}"/>
          </ac:grpSpMkLst>
        </pc:grpChg>
        <pc:grpChg chg="mod">
          <ac:chgData name="Bianca Giaccone" userId="e1e417c8-5e5c-49e0-b10a-fe67602f8478" providerId="ADAL" clId="{9FBE98F1-C040-7F43-AF7D-3B9968A3DA12}" dt="2024-10-15T16:25:39.792" v="555"/>
          <ac:grpSpMkLst>
            <pc:docMk/>
            <pc:sldMk cId="518169051" sldId="267"/>
            <ac:grpSpMk id="5" creationId="{F3BE1D30-FED5-98EB-6D74-DF312FED2C8B}"/>
          </ac:grpSpMkLst>
        </pc:grpChg>
        <pc:picChg chg="mod">
          <ac:chgData name="Bianca Giaccone" userId="e1e417c8-5e5c-49e0-b10a-fe67602f8478" providerId="ADAL" clId="{9FBE98F1-C040-7F43-AF7D-3B9968A3DA12}" dt="2024-10-15T16:25:39.792" v="555"/>
          <ac:picMkLst>
            <pc:docMk/>
            <pc:sldMk cId="518169051" sldId="267"/>
            <ac:picMk id="8" creationId="{2E78CA9E-C862-32B3-1A6D-7E69DEF55DE9}"/>
          </ac:picMkLst>
        </pc:picChg>
        <pc:picChg chg="mod">
          <ac:chgData name="Bianca Giaccone" userId="e1e417c8-5e5c-49e0-b10a-fe67602f8478" providerId="ADAL" clId="{9FBE98F1-C040-7F43-AF7D-3B9968A3DA12}" dt="2024-10-15T16:25:39.792" v="555"/>
          <ac:picMkLst>
            <pc:docMk/>
            <pc:sldMk cId="518169051" sldId="267"/>
            <ac:picMk id="9" creationId="{BFABDD63-EF3A-B174-8C98-1AFDC6DAF22A}"/>
          </ac:picMkLst>
        </pc:picChg>
        <pc:picChg chg="add mod">
          <ac:chgData name="Bianca Giaccone" userId="e1e417c8-5e5c-49e0-b10a-fe67602f8478" providerId="ADAL" clId="{9FBE98F1-C040-7F43-AF7D-3B9968A3DA12}" dt="2024-10-15T16:28:15.837" v="654" actId="167"/>
          <ac:picMkLst>
            <pc:docMk/>
            <pc:sldMk cId="518169051" sldId="267"/>
            <ac:picMk id="12" creationId="{3CF6D54C-D10A-9309-2EFF-9175EE12B2C2}"/>
          </ac:picMkLst>
        </pc:picChg>
      </pc:sldChg>
      <pc:sldChg chg="add del">
        <pc:chgData name="Bianca Giaccone" userId="e1e417c8-5e5c-49e0-b10a-fe67602f8478" providerId="ADAL" clId="{9FBE98F1-C040-7F43-AF7D-3B9968A3DA12}" dt="2024-10-15T14:58:16.436" v="324" actId="2696"/>
        <pc:sldMkLst>
          <pc:docMk/>
          <pc:sldMk cId="1017779817" sldId="267"/>
        </pc:sldMkLst>
      </pc:sldChg>
      <pc:sldChg chg="addSp modSp add mod">
        <pc:chgData name="Bianca Giaccone" userId="e1e417c8-5e5c-49e0-b10a-fe67602f8478" providerId="ADAL" clId="{9FBE98F1-C040-7F43-AF7D-3B9968A3DA12}" dt="2024-10-17T13:16:46.050" v="2459" actId="242"/>
        <pc:sldMkLst>
          <pc:docMk/>
          <pc:sldMk cId="3751774730" sldId="268"/>
        </pc:sldMkLst>
        <pc:spChg chg="mod">
          <ac:chgData name="Bianca Giaccone" userId="e1e417c8-5e5c-49e0-b10a-fe67602f8478" providerId="ADAL" clId="{9FBE98F1-C040-7F43-AF7D-3B9968A3DA12}" dt="2024-10-17T13:13:35.805" v="2433" actId="20577"/>
          <ac:spMkLst>
            <pc:docMk/>
            <pc:sldMk cId="3751774730" sldId="268"/>
            <ac:spMk id="2" creationId="{C0014C70-0368-AE3A-DD4C-90C9F49840D6}"/>
          </ac:spMkLst>
        </pc:spChg>
        <pc:spChg chg="mod">
          <ac:chgData name="Bianca Giaccone" userId="e1e417c8-5e5c-49e0-b10a-fe67602f8478" providerId="ADAL" clId="{9FBE98F1-C040-7F43-AF7D-3B9968A3DA12}" dt="2024-10-15T16:29:57.523" v="785" actId="20577"/>
          <ac:spMkLst>
            <pc:docMk/>
            <pc:sldMk cId="3751774730" sldId="268"/>
            <ac:spMk id="3" creationId="{0B73D5DF-02CA-7EA2-5C1E-5417479C8C50}"/>
          </ac:spMkLst>
        </pc:spChg>
        <pc:spChg chg="add mod">
          <ac:chgData name="Bianca Giaccone" userId="e1e417c8-5e5c-49e0-b10a-fe67602f8478" providerId="ADAL" clId="{9FBE98F1-C040-7F43-AF7D-3B9968A3DA12}" dt="2024-10-17T13:16:33.742" v="2457"/>
          <ac:spMkLst>
            <pc:docMk/>
            <pc:sldMk cId="3751774730" sldId="268"/>
            <ac:spMk id="4" creationId="{4518C6C0-875A-2D12-A0DE-718B3A33B8F4}"/>
          </ac:spMkLst>
        </pc:spChg>
        <pc:spChg chg="add mod">
          <ac:chgData name="Bianca Giaccone" userId="e1e417c8-5e5c-49e0-b10a-fe67602f8478" providerId="ADAL" clId="{9FBE98F1-C040-7F43-AF7D-3B9968A3DA12}" dt="2024-10-17T13:16:33.742" v="2457"/>
          <ac:spMkLst>
            <pc:docMk/>
            <pc:sldMk cId="3751774730" sldId="268"/>
            <ac:spMk id="5" creationId="{3BB70BBE-041D-D27C-BF1F-6FDF3F62FF5A}"/>
          </ac:spMkLst>
        </pc:spChg>
        <pc:spChg chg="add mod">
          <ac:chgData name="Bianca Giaccone" userId="e1e417c8-5e5c-49e0-b10a-fe67602f8478" providerId="ADAL" clId="{9FBE98F1-C040-7F43-AF7D-3B9968A3DA12}" dt="2024-10-17T13:16:46.050" v="2459" actId="242"/>
          <ac:spMkLst>
            <pc:docMk/>
            <pc:sldMk cId="3751774730" sldId="268"/>
            <ac:spMk id="6" creationId="{74F713E8-DB27-86B0-8933-62A8EB0E264F}"/>
          </ac:spMkLst>
        </pc:spChg>
      </pc:sldChg>
      <pc:sldChg chg="new del">
        <pc:chgData name="Bianca Giaccone" userId="e1e417c8-5e5c-49e0-b10a-fe67602f8478" providerId="ADAL" clId="{9FBE98F1-C040-7F43-AF7D-3B9968A3DA12}" dt="2024-10-17T13:16:06.014" v="2439" actId="2696"/>
        <pc:sldMkLst>
          <pc:docMk/>
          <pc:sldMk cId="264245875" sldId="269"/>
        </pc:sldMkLst>
      </pc:sldChg>
      <pc:sldChg chg="modSp new del mod">
        <pc:chgData name="Bianca Giaccone" userId="e1e417c8-5e5c-49e0-b10a-fe67602f8478" providerId="ADAL" clId="{9FBE98F1-C040-7F43-AF7D-3B9968A3DA12}" dt="2024-10-17T13:16:35.503" v="2458" actId="2696"/>
        <pc:sldMkLst>
          <pc:docMk/>
          <pc:sldMk cId="1316532366" sldId="269"/>
        </pc:sldMkLst>
        <pc:spChg chg="mod">
          <ac:chgData name="Bianca Giaccone" userId="e1e417c8-5e5c-49e0-b10a-fe67602f8478" providerId="ADAL" clId="{9FBE98F1-C040-7F43-AF7D-3B9968A3DA12}" dt="2024-10-17T13:16:27.338" v="2455" actId="14100"/>
          <ac:spMkLst>
            <pc:docMk/>
            <pc:sldMk cId="1316532366" sldId="269"/>
            <ac:spMk id="6" creationId="{79DDE2D7-6F00-AC8C-C14A-5A5572215037}"/>
          </ac:spMkLst>
        </pc:spChg>
        <pc:spChg chg="mod">
          <ac:chgData name="Bianca Giaccone" userId="e1e417c8-5e5c-49e0-b10a-fe67602f8478" providerId="ADAL" clId="{9FBE98F1-C040-7F43-AF7D-3B9968A3DA12}" dt="2024-10-17T13:16:14.312" v="2441" actId="242"/>
          <ac:spMkLst>
            <pc:docMk/>
            <pc:sldMk cId="1316532366" sldId="269"/>
            <ac:spMk id="7" creationId="{4D974954-98FE-9EF2-B115-B9F89D7D5865}"/>
          </ac:spMkLst>
        </pc:spChg>
      </pc:sldChg>
      <pc:sldChg chg="new del">
        <pc:chgData name="Bianca Giaccone" userId="e1e417c8-5e5c-49e0-b10a-fe67602f8478" providerId="ADAL" clId="{9FBE98F1-C040-7F43-AF7D-3B9968A3DA12}" dt="2024-10-17T13:16:05.990" v="2438" actId="2696"/>
        <pc:sldMkLst>
          <pc:docMk/>
          <pc:sldMk cId="3917010819" sldId="270"/>
        </pc:sldMkLst>
      </pc:sldChg>
      <pc:sldMasterChg chg="modSp mod">
        <pc:chgData name="Bianca Giaccone" userId="e1e417c8-5e5c-49e0-b10a-fe67602f8478" providerId="ADAL" clId="{9FBE98F1-C040-7F43-AF7D-3B9968A3DA12}" dt="2024-10-17T13:15:34.564" v="2435" actId="242"/>
        <pc:sldMasterMkLst>
          <pc:docMk/>
          <pc:sldMasterMk cId="0" sldId="2147483667"/>
        </pc:sldMasterMkLst>
        <pc:spChg chg="mod">
          <ac:chgData name="Bianca Giaccone" userId="e1e417c8-5e5c-49e0-b10a-fe67602f8478" providerId="ADAL" clId="{9FBE98F1-C040-7F43-AF7D-3B9968A3DA12}" dt="2024-10-17T13:15:31.352" v="2434" actId="242"/>
          <ac:spMkLst>
            <pc:docMk/>
            <pc:sldMasterMk cId="0" sldId="2147483667"/>
            <ac:spMk id="51" creationId="{00000000-0000-0000-0000-000000000000}"/>
          </ac:spMkLst>
        </pc:spChg>
        <pc:spChg chg="mod">
          <ac:chgData name="Bianca Giaccone" userId="e1e417c8-5e5c-49e0-b10a-fe67602f8478" providerId="ADAL" clId="{9FBE98F1-C040-7F43-AF7D-3B9968A3DA12}" dt="2024-10-17T13:15:34.564" v="2435" actId="242"/>
          <ac:spMkLst>
            <pc:docMk/>
            <pc:sldMasterMk cId="0" sldId="2147483667"/>
            <ac:spMk id="52" creationId="{00000000-0000-0000-0000-000000000000}"/>
          </ac:spMkLst>
        </pc:spChg>
      </pc:sldMasterChg>
    </pc:docChg>
  </pc:docChgLst>
  <pc:docChgLst>
    <pc:chgData name="Bianca Giaccone" userId="e1e417c8-5e5c-49e0-b10a-fe67602f8478" providerId="ADAL" clId="{8AD3236B-5736-4446-93B6-9F26F4E68E69}"/>
    <pc:docChg chg="custSel addSld modSld">
      <pc:chgData name="Bianca Giaccone" userId="e1e417c8-5e5c-49e0-b10a-fe67602f8478" providerId="ADAL" clId="{8AD3236B-5736-4446-93B6-9F26F4E68E69}" dt="2023-11-02T14:50:08.220" v="959" actId="1076"/>
      <pc:docMkLst>
        <pc:docMk/>
      </pc:docMkLst>
      <pc:sldChg chg="modSp mod">
        <pc:chgData name="Bianca Giaccone" userId="e1e417c8-5e5c-49e0-b10a-fe67602f8478" providerId="ADAL" clId="{8AD3236B-5736-4446-93B6-9F26F4E68E69}" dt="2023-11-02T14:40:32.234" v="40" actId="20577"/>
        <pc:sldMkLst>
          <pc:docMk/>
          <pc:sldMk cId="0" sldId="256"/>
        </pc:sldMkLst>
        <pc:spChg chg="mod">
          <ac:chgData name="Bianca Giaccone" userId="e1e417c8-5e5c-49e0-b10a-fe67602f8478" providerId="ADAL" clId="{8AD3236B-5736-4446-93B6-9F26F4E68E69}" dt="2023-11-02T14:40:32.234" v="40" actId="20577"/>
          <ac:spMkLst>
            <pc:docMk/>
            <pc:sldMk cId="0" sldId="256"/>
            <ac:spMk id="124" creationId="{00000000-0000-0000-0000-000000000000}"/>
          </ac:spMkLst>
        </pc:spChg>
      </pc:sldChg>
      <pc:sldChg chg="modSp mod">
        <pc:chgData name="Bianca Giaccone" userId="e1e417c8-5e5c-49e0-b10a-fe67602f8478" providerId="ADAL" clId="{8AD3236B-5736-4446-93B6-9F26F4E68E69}" dt="2023-11-02T14:41:31.239" v="200" actId="20577"/>
        <pc:sldMkLst>
          <pc:docMk/>
          <pc:sldMk cId="0" sldId="261"/>
        </pc:sldMkLst>
        <pc:spChg chg="mod">
          <ac:chgData name="Bianca Giaccone" userId="e1e417c8-5e5c-49e0-b10a-fe67602f8478" providerId="ADAL" clId="{8AD3236B-5736-4446-93B6-9F26F4E68E69}" dt="2023-11-02T14:41:31.239" v="200" actId="20577"/>
          <ac:spMkLst>
            <pc:docMk/>
            <pc:sldMk cId="0" sldId="261"/>
            <ac:spMk id="162" creationId="{00000000-0000-0000-0000-000000000000}"/>
          </ac:spMkLst>
        </pc:spChg>
      </pc:sldChg>
      <pc:sldChg chg="addSp modSp new mod">
        <pc:chgData name="Bianca Giaccone" userId="e1e417c8-5e5c-49e0-b10a-fe67602f8478" providerId="ADAL" clId="{8AD3236B-5736-4446-93B6-9F26F4E68E69}" dt="2023-11-02T14:49:21.802" v="946" actId="22"/>
        <pc:sldMkLst>
          <pc:docMk/>
          <pc:sldMk cId="3595734942" sldId="262"/>
        </pc:sldMkLst>
        <pc:spChg chg="mod">
          <ac:chgData name="Bianca Giaccone" userId="e1e417c8-5e5c-49e0-b10a-fe67602f8478" providerId="ADAL" clId="{8AD3236B-5736-4446-93B6-9F26F4E68E69}" dt="2023-11-02T14:49:00.897" v="945" actId="14100"/>
          <ac:spMkLst>
            <pc:docMk/>
            <pc:sldMk cId="3595734942" sldId="262"/>
            <ac:spMk id="2" creationId="{A160B4A1-B07F-D8F4-FE7A-9E34A74036C7}"/>
          </ac:spMkLst>
        </pc:spChg>
        <pc:spChg chg="mod">
          <ac:chgData name="Bianca Giaccone" userId="e1e417c8-5e5c-49e0-b10a-fe67602f8478" providerId="ADAL" clId="{8AD3236B-5736-4446-93B6-9F26F4E68E69}" dt="2023-11-02T14:42:12.196" v="205" actId="207"/>
          <ac:spMkLst>
            <pc:docMk/>
            <pc:sldMk cId="3595734942" sldId="262"/>
            <ac:spMk id="3" creationId="{40FC60AF-80DA-8BF1-0DCA-A9367DDCDE95}"/>
          </ac:spMkLst>
        </pc:spChg>
        <pc:spChg chg="add">
          <ac:chgData name="Bianca Giaccone" userId="e1e417c8-5e5c-49e0-b10a-fe67602f8478" providerId="ADAL" clId="{8AD3236B-5736-4446-93B6-9F26F4E68E69}" dt="2023-11-02T14:49:21.802" v="946" actId="22"/>
          <ac:spMkLst>
            <pc:docMk/>
            <pc:sldMk cId="3595734942" sldId="262"/>
            <ac:spMk id="6" creationId="{884C923C-99FC-EA9E-05B3-50009BD3C1ED}"/>
          </ac:spMkLst>
        </pc:spChg>
      </pc:sldChg>
      <pc:sldChg chg="addSp delSp modSp new mod">
        <pc:chgData name="Bianca Giaccone" userId="e1e417c8-5e5c-49e0-b10a-fe67602f8478" providerId="ADAL" clId="{8AD3236B-5736-4446-93B6-9F26F4E68E69}" dt="2023-11-02T14:50:08.220" v="959" actId="1076"/>
        <pc:sldMkLst>
          <pc:docMk/>
          <pc:sldMk cId="2193437190" sldId="263"/>
        </pc:sldMkLst>
        <pc:spChg chg="mod">
          <ac:chgData name="Bianca Giaccone" userId="e1e417c8-5e5c-49e0-b10a-fe67602f8478" providerId="ADAL" clId="{8AD3236B-5736-4446-93B6-9F26F4E68E69}" dt="2023-11-02T14:50:04.907" v="957" actId="14100"/>
          <ac:spMkLst>
            <pc:docMk/>
            <pc:sldMk cId="2193437190" sldId="263"/>
            <ac:spMk id="2" creationId="{AF681A83-060F-FE4C-CB26-5727B2250F52}"/>
          </ac:spMkLst>
        </pc:spChg>
        <pc:spChg chg="del">
          <ac:chgData name="Bianca Giaccone" userId="e1e417c8-5e5c-49e0-b10a-fe67602f8478" providerId="ADAL" clId="{8AD3236B-5736-4446-93B6-9F26F4E68E69}" dt="2023-11-02T14:50:00.810" v="956" actId="478"/>
          <ac:spMkLst>
            <pc:docMk/>
            <pc:sldMk cId="2193437190" sldId="263"/>
            <ac:spMk id="3" creationId="{B34BA74F-21DA-C045-6CD4-13ADAF8CFB93}"/>
          </ac:spMkLst>
        </pc:spChg>
        <pc:spChg chg="add del">
          <ac:chgData name="Bianca Giaccone" userId="e1e417c8-5e5c-49e0-b10a-fe67602f8478" providerId="ADAL" clId="{8AD3236B-5736-4446-93B6-9F26F4E68E69}" dt="2023-11-02T14:49:53.885" v="950" actId="478"/>
          <ac:spMkLst>
            <pc:docMk/>
            <pc:sldMk cId="2193437190" sldId="263"/>
            <ac:spMk id="6" creationId="{946C1FB8-0964-7D91-0CA2-24E975110A25}"/>
          </ac:spMkLst>
        </pc:spChg>
        <pc:picChg chg="add mod">
          <ac:chgData name="Bianca Giaccone" userId="e1e417c8-5e5c-49e0-b10a-fe67602f8478" providerId="ADAL" clId="{8AD3236B-5736-4446-93B6-9F26F4E68E69}" dt="2023-11-02T14:50:08.220" v="959" actId="1076"/>
          <ac:picMkLst>
            <pc:docMk/>
            <pc:sldMk cId="2193437190" sldId="263"/>
            <ac:picMk id="1026" creationId="{C674A72B-CD5B-DFD9-5DD1-D1611153EA9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ogo Bottom: Title &amp; Content">
  <p:cSld name="Logo Bottom: Title &amp; Content">
    <p:spTree>
      <p:nvGrpSpPr>
        <p:cNvPr id="1" name="Shape 65"/>
        <p:cNvGrpSpPr/>
        <p:nvPr/>
      </p:nvGrpSpPr>
      <p:grpSpPr>
        <a:xfrm>
          <a:off x="0" y="0"/>
          <a:ext cx="0" cy="0"/>
          <a:chOff x="0" y="0"/>
          <a:chExt cx="0" cy="0"/>
        </a:xfrm>
      </p:grpSpPr>
      <p:sp>
        <p:nvSpPr>
          <p:cNvPr id="66" name="Google Shape;66;p15"/>
          <p:cNvSpPr txBox="1">
            <a:spLocks noGrp="1"/>
          </p:cNvSpPr>
          <p:nvPr>
            <p:ph type="body" idx="1"/>
          </p:nvPr>
        </p:nvSpPr>
        <p:spPr>
          <a:xfrm>
            <a:off x="228603" y="728664"/>
            <a:ext cx="8672400" cy="3794400"/>
          </a:xfrm>
          <a:prstGeom prst="rect">
            <a:avLst/>
          </a:prstGeom>
          <a:noFill/>
          <a:ln>
            <a:noFill/>
          </a:ln>
        </p:spPr>
        <p:txBody>
          <a:bodyPr spcFirstLastPara="1" wrap="square" lIns="91425" tIns="91425" rIns="91425" bIns="91425" anchor="t" anchorCtr="0">
            <a:noAutofit/>
          </a:bodyPr>
          <a:lstStyle>
            <a:lvl1pPr marL="457200" marR="0" lvl="0" indent="-342900" algn="l" rtl="0">
              <a:spcBef>
                <a:spcPts val="360"/>
              </a:spcBef>
              <a:spcAft>
                <a:spcPts val="0"/>
              </a:spcAft>
              <a:buClr>
                <a:srgbClr val="505050"/>
              </a:buClr>
              <a:buSzPts val="1800"/>
              <a:buFont typeface="Arial"/>
              <a:buChar char="•"/>
              <a:defRPr sz="1800" b="0" i="0" u="none" strike="noStrike" cap="none">
                <a:solidFill>
                  <a:srgbClr val="505050"/>
                </a:solidFill>
                <a:latin typeface="Helvetica Neue"/>
                <a:ea typeface="Helvetica Neue"/>
                <a:cs typeface="Helvetica Neue"/>
                <a:sym typeface="Helvetica Neue"/>
              </a:defRPr>
            </a:lvl1pPr>
            <a:lvl2pPr marL="914400" marR="0" lvl="1" indent="-330200" algn="l" rtl="0">
              <a:spcBef>
                <a:spcPts val="320"/>
              </a:spcBef>
              <a:spcAft>
                <a:spcPts val="0"/>
              </a:spcAft>
              <a:buClr>
                <a:srgbClr val="505050"/>
              </a:buClr>
              <a:buSzPts val="1600"/>
              <a:buFont typeface="Arial"/>
              <a:buChar char="–"/>
              <a:defRPr sz="1600" b="0" i="0" u="none" strike="noStrike" cap="none">
                <a:solidFill>
                  <a:srgbClr val="505050"/>
                </a:solidFill>
                <a:latin typeface="Helvetica Neue"/>
                <a:ea typeface="Helvetica Neue"/>
                <a:cs typeface="Helvetica Neue"/>
                <a:sym typeface="Helvetica Neue"/>
              </a:defRPr>
            </a:lvl2pPr>
            <a:lvl3pPr marL="1371600" marR="0" lvl="2" indent="-317500" algn="l" rtl="0">
              <a:spcBef>
                <a:spcPts val="300"/>
              </a:spcBef>
              <a:spcAft>
                <a:spcPts val="0"/>
              </a:spcAft>
              <a:buClr>
                <a:srgbClr val="505050"/>
              </a:buClr>
              <a:buSzPts val="1400"/>
              <a:buFont typeface="Arial"/>
              <a:buChar char="•"/>
              <a:defRPr b="0" i="0" u="none" strike="noStrike" cap="none">
                <a:solidFill>
                  <a:srgbClr val="505050"/>
                </a:solidFill>
                <a:latin typeface="Helvetica Neue"/>
                <a:ea typeface="Helvetica Neue"/>
                <a:cs typeface="Helvetica Neue"/>
                <a:sym typeface="Helvetica Neue"/>
              </a:defRPr>
            </a:lvl3pPr>
            <a:lvl4pPr marL="1828800" marR="0" lvl="3" indent="-317500" algn="l" rtl="0">
              <a:spcBef>
                <a:spcPts val="280"/>
              </a:spcBef>
              <a:spcAft>
                <a:spcPts val="0"/>
              </a:spcAft>
              <a:buClr>
                <a:srgbClr val="505050"/>
              </a:buClr>
              <a:buSzPts val="1400"/>
              <a:buFont typeface="Arial"/>
              <a:buChar char="–"/>
              <a:defRPr b="0" i="0" u="none" strike="noStrike" cap="none">
                <a:solidFill>
                  <a:srgbClr val="505050"/>
                </a:solidFill>
                <a:latin typeface="Helvetica Neue"/>
                <a:ea typeface="Helvetica Neue"/>
                <a:cs typeface="Helvetica Neue"/>
                <a:sym typeface="Helvetica Neue"/>
              </a:defRPr>
            </a:lvl4pPr>
            <a:lvl5pPr marL="2286000" marR="0" lvl="4" indent="-317500" algn="l" rtl="0">
              <a:spcBef>
                <a:spcPts val="280"/>
              </a:spcBef>
              <a:spcAft>
                <a:spcPts val="0"/>
              </a:spcAft>
              <a:buClr>
                <a:srgbClr val="505050"/>
              </a:buClr>
              <a:buSzPts val="1400"/>
              <a:buFont typeface="Arial"/>
              <a:buChar char="•"/>
              <a:defRPr b="0" i="0" u="none" strike="noStrike" cap="none">
                <a:solidFill>
                  <a:srgbClr val="505050"/>
                </a:solidFill>
                <a:latin typeface="Helvetica Neue"/>
                <a:ea typeface="Helvetica Neue"/>
                <a:cs typeface="Helvetica Neue"/>
                <a:sym typeface="Helvetica Neue"/>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7" name="Google Shape;67;p15"/>
          <p:cNvSpPr txBox="1">
            <a:spLocks noGrp="1"/>
          </p:cNvSpPr>
          <p:nvPr>
            <p:ph type="title"/>
          </p:nvPr>
        </p:nvSpPr>
        <p:spPr>
          <a:xfrm>
            <a:off x="228600" y="188814"/>
            <a:ext cx="8686800" cy="3210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200" b="1"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2pPr>
            <a:lvl3pPr marL="0" marR="0" lvl="2"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3pPr>
            <a:lvl4pPr marL="0" marR="0" lvl="3"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4pPr>
            <a:lvl5pPr marL="0" marR="0" lvl="4"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5pPr>
            <a:lvl6pPr marL="457200" marR="0" lvl="5"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6pPr>
            <a:lvl7pPr marL="914400" marR="0" lvl="6"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7pPr>
            <a:lvl8pPr marL="1371600" marR="0" lvl="7"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8pPr>
            <a:lvl9pPr marL="1828800" marR="0" lvl="8"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9pPr>
          </a:lstStyle>
          <a:p>
            <a:endParaRPr/>
          </a:p>
        </p:txBody>
      </p:sp>
      <p:sp>
        <p:nvSpPr>
          <p:cNvPr id="68" name="Google Shape;68;p15"/>
          <p:cNvSpPr txBox="1">
            <a:spLocks noGrp="1"/>
          </p:cNvSpPr>
          <p:nvPr>
            <p:ph type="dt" idx="10"/>
          </p:nvPr>
        </p:nvSpPr>
        <p:spPr>
          <a:xfrm>
            <a:off x="736827" y="4878161"/>
            <a:ext cx="675300" cy="1809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69" name="Google Shape;69;p15"/>
          <p:cNvSpPr txBox="1">
            <a:spLocks noGrp="1"/>
          </p:cNvSpPr>
          <p:nvPr>
            <p:ph type="ftr" idx="11"/>
          </p:nvPr>
        </p:nvSpPr>
        <p:spPr>
          <a:xfrm>
            <a:off x="1530603" y="4878161"/>
            <a:ext cx="6262200" cy="1821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r>
              <a:rPr lang="en-US" dirty="0"/>
              <a:t>Bianca Giaccone | SAC</a:t>
            </a:r>
            <a:endParaRPr dirty="0"/>
          </a:p>
        </p:txBody>
      </p:sp>
      <p:sp>
        <p:nvSpPr>
          <p:cNvPr id="70" name="Google Shape;70;p15"/>
          <p:cNvSpPr txBox="1">
            <a:spLocks noGrp="1"/>
          </p:cNvSpPr>
          <p:nvPr>
            <p:ph type="sldNum" idx="12"/>
          </p:nvPr>
        </p:nvSpPr>
        <p:spPr>
          <a:xfrm>
            <a:off x="222250" y="4878161"/>
            <a:ext cx="414300" cy="177900"/>
          </a:xfrm>
          <a:prstGeom prst="rect">
            <a:avLst/>
          </a:prstGeom>
          <a:noFill/>
          <a:ln>
            <a:noFill/>
          </a:ln>
        </p:spPr>
        <p:txBody>
          <a:bodyPr spcFirstLastPara="1" wrap="square" lIns="0" tIns="0" rIns="0" bIns="0" anchor="t" anchorCtr="0">
            <a:noAutofit/>
          </a:bodyPr>
          <a:lstStyle>
            <a:lvl1pPr marL="0" marR="0" lvl="0"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2pPr>
            <a:lvl3pPr marL="0" marR="0" lvl="2"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3pPr>
            <a:lvl4pPr marL="0" marR="0" lvl="3"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4pPr>
            <a:lvl5pPr marL="0" marR="0" lvl="4"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5pPr>
            <a:lvl6pPr marL="0" marR="0" lvl="5"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6pPr>
            <a:lvl7pPr marL="0" marR="0" lvl="6"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7pPr>
            <a:lvl8pPr marL="0" marR="0" lvl="7"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8pPr>
            <a:lvl9pPr marL="0" marR="0" lvl="8"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Logo Bottom: Picture &amp; Caption">
  <p:cSld name="Logo Bottom: Picture &amp; Caption">
    <p:spTree>
      <p:nvGrpSpPr>
        <p:cNvPr id="1" name="Shape 87"/>
        <p:cNvGrpSpPr/>
        <p:nvPr/>
      </p:nvGrpSpPr>
      <p:grpSpPr>
        <a:xfrm>
          <a:off x="0" y="0"/>
          <a:ext cx="0" cy="0"/>
          <a:chOff x="0" y="0"/>
          <a:chExt cx="0" cy="0"/>
        </a:xfrm>
      </p:grpSpPr>
      <p:sp>
        <p:nvSpPr>
          <p:cNvPr id="88" name="Google Shape;88;p18"/>
          <p:cNvSpPr>
            <a:spLocks noGrp="1"/>
          </p:cNvSpPr>
          <p:nvPr>
            <p:ph type="pic" idx="2"/>
          </p:nvPr>
        </p:nvSpPr>
        <p:spPr>
          <a:xfrm>
            <a:off x="224073" y="728664"/>
            <a:ext cx="8686800" cy="2795100"/>
          </a:xfrm>
          <a:prstGeom prst="rect">
            <a:avLst/>
          </a:prstGeom>
          <a:noFill/>
          <a:ln>
            <a:noFill/>
          </a:ln>
        </p:spPr>
        <p:txBody>
          <a:bodyPr spcFirstLastPara="1" wrap="square" lIns="91425" tIns="91425" rIns="91425" bIns="91425" anchor="t" anchorCtr="0">
            <a:noAutofit/>
          </a:bodyPr>
          <a:lstStyle>
            <a:lvl1pPr marL="0" marR="0" lvl="0" indent="0" algn="l" rtl="0">
              <a:spcBef>
                <a:spcPts val="260"/>
              </a:spcBef>
              <a:spcAft>
                <a:spcPts val="0"/>
              </a:spcAft>
              <a:buClr>
                <a:srgbClr val="505050"/>
              </a:buClr>
              <a:buSzPts val="1300"/>
              <a:buFont typeface="Arial"/>
              <a:buNone/>
              <a:defRPr sz="1300" b="0" i="0" u="none" strike="noStrike" cap="none">
                <a:solidFill>
                  <a:srgbClr val="505050"/>
                </a:solidFill>
                <a:latin typeface="Helvetica Neue"/>
                <a:ea typeface="Helvetica Neue"/>
                <a:cs typeface="Helvetica Neue"/>
                <a:sym typeface="Helvetica Neue"/>
              </a:defRPr>
            </a:lvl1pPr>
            <a:lvl2pPr marL="457200" marR="0" lvl="1" indent="0" algn="l" rtl="0">
              <a:spcBef>
                <a:spcPts val="560"/>
              </a:spcBef>
              <a:spcAft>
                <a:spcPts val="0"/>
              </a:spcAft>
              <a:buClr>
                <a:srgbClr val="7F7F7F"/>
              </a:buClr>
              <a:buSzPts val="2800"/>
              <a:buFont typeface="Arial"/>
              <a:buNone/>
              <a:defRPr sz="2800" b="0" i="0" u="none" strike="noStrike" cap="none">
                <a:solidFill>
                  <a:srgbClr val="7F7F7F"/>
                </a:solidFill>
                <a:latin typeface="Helvetica Neue"/>
                <a:ea typeface="Helvetica Neue"/>
                <a:cs typeface="Helvetica Neue"/>
                <a:sym typeface="Helvetica Neue"/>
              </a:defRPr>
            </a:lvl2pPr>
            <a:lvl3pPr marL="914400" marR="0" lvl="2" indent="0" algn="l" rtl="0">
              <a:spcBef>
                <a:spcPts val="480"/>
              </a:spcBef>
              <a:spcAft>
                <a:spcPts val="0"/>
              </a:spcAft>
              <a:buClr>
                <a:srgbClr val="7F7F7F"/>
              </a:buClr>
              <a:buSzPts val="2400"/>
              <a:buFont typeface="Arial"/>
              <a:buNone/>
              <a:defRPr sz="2400" b="0" i="0" u="none" strike="noStrike" cap="none">
                <a:solidFill>
                  <a:srgbClr val="7F7F7F"/>
                </a:solidFill>
                <a:latin typeface="Helvetica Neue"/>
                <a:ea typeface="Helvetica Neue"/>
                <a:cs typeface="Helvetica Neue"/>
                <a:sym typeface="Helvetica Neue"/>
              </a:defRPr>
            </a:lvl3pPr>
            <a:lvl4pPr marL="1371600" marR="0" lvl="3" indent="0" algn="l" rtl="0">
              <a:spcBef>
                <a:spcPts val="400"/>
              </a:spcBef>
              <a:spcAft>
                <a:spcPts val="0"/>
              </a:spcAft>
              <a:buClr>
                <a:srgbClr val="7F7F7F"/>
              </a:buClr>
              <a:buSzPts val="2000"/>
              <a:buFont typeface="Arial"/>
              <a:buNone/>
              <a:defRPr sz="2000" b="0" i="0" u="none" strike="noStrike" cap="none">
                <a:solidFill>
                  <a:srgbClr val="7F7F7F"/>
                </a:solidFill>
                <a:latin typeface="Helvetica Neue"/>
                <a:ea typeface="Helvetica Neue"/>
                <a:cs typeface="Helvetica Neue"/>
                <a:sym typeface="Helvetica Neue"/>
              </a:defRPr>
            </a:lvl4pPr>
            <a:lvl5pPr marL="1828800" marR="0" lvl="4" indent="0" algn="l" rtl="0">
              <a:spcBef>
                <a:spcPts val="400"/>
              </a:spcBef>
              <a:spcAft>
                <a:spcPts val="0"/>
              </a:spcAft>
              <a:buClr>
                <a:srgbClr val="7F7F7F"/>
              </a:buClr>
              <a:buSzPts val="2000"/>
              <a:buFont typeface="Arial"/>
              <a:buNone/>
              <a:defRPr sz="2000" b="0" i="0" u="none" strike="noStrike" cap="none">
                <a:solidFill>
                  <a:srgbClr val="7F7F7F"/>
                </a:solidFill>
                <a:latin typeface="Helvetica Neue"/>
                <a:ea typeface="Helvetica Neue"/>
                <a:cs typeface="Helvetica Neue"/>
                <a:sym typeface="Helvetica Neue"/>
              </a:defRPr>
            </a:lvl5pPr>
            <a:lvl6pPr marL="2286000" marR="0" lvl="5" indent="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89" name="Google Shape;89;p18"/>
          <p:cNvSpPr txBox="1">
            <a:spLocks noGrp="1"/>
          </p:cNvSpPr>
          <p:nvPr>
            <p:ph type="body" idx="1"/>
          </p:nvPr>
        </p:nvSpPr>
        <p:spPr>
          <a:xfrm>
            <a:off x="224073" y="3707254"/>
            <a:ext cx="8686800" cy="818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60"/>
              </a:spcBef>
              <a:spcAft>
                <a:spcPts val="0"/>
              </a:spcAft>
              <a:buClr>
                <a:srgbClr val="004C97"/>
              </a:buClr>
              <a:buSzPts val="1300"/>
              <a:buFont typeface="Arial"/>
              <a:buNone/>
              <a:defRPr sz="1300" b="1" i="0" u="none" strike="noStrike" cap="none">
                <a:solidFill>
                  <a:srgbClr val="004C97"/>
                </a:solidFill>
                <a:latin typeface="Helvetica Neue"/>
                <a:ea typeface="Helvetica Neue"/>
                <a:cs typeface="Helvetica Neue"/>
                <a:sym typeface="Helvetica Neue"/>
              </a:defRPr>
            </a:lvl1pPr>
            <a:lvl2pPr marL="914400" marR="0" lvl="1" indent="-228600" algn="l" rtl="0">
              <a:spcBef>
                <a:spcPts val="240"/>
              </a:spcBef>
              <a:spcAft>
                <a:spcPts val="0"/>
              </a:spcAft>
              <a:buClr>
                <a:srgbClr val="7F7F7F"/>
              </a:buClr>
              <a:buSzPts val="1200"/>
              <a:buFont typeface="Arial"/>
              <a:buNone/>
              <a:defRPr sz="1200" b="0" i="0" u="none" strike="noStrike" cap="none">
                <a:solidFill>
                  <a:srgbClr val="7F7F7F"/>
                </a:solidFill>
                <a:latin typeface="Helvetica Neue"/>
                <a:ea typeface="Helvetica Neue"/>
                <a:cs typeface="Helvetica Neue"/>
                <a:sym typeface="Helvetica Neue"/>
              </a:defRPr>
            </a:lvl2pPr>
            <a:lvl3pPr marL="1371600" marR="0" lvl="2" indent="-228600" algn="l" rtl="0">
              <a:spcBef>
                <a:spcPts val="200"/>
              </a:spcBef>
              <a:spcAft>
                <a:spcPts val="0"/>
              </a:spcAft>
              <a:buClr>
                <a:srgbClr val="7F7F7F"/>
              </a:buClr>
              <a:buSzPts val="1000"/>
              <a:buFont typeface="Arial"/>
              <a:buNone/>
              <a:defRPr sz="1000" b="0" i="0" u="none" strike="noStrike" cap="none">
                <a:solidFill>
                  <a:srgbClr val="7F7F7F"/>
                </a:solidFill>
                <a:latin typeface="Helvetica Neue"/>
                <a:ea typeface="Helvetica Neue"/>
                <a:cs typeface="Helvetica Neue"/>
                <a:sym typeface="Helvetica Neue"/>
              </a:defRPr>
            </a:lvl3pPr>
            <a:lvl4pPr marL="1828800" marR="0" lvl="3" indent="-228600" algn="l" rtl="0">
              <a:spcBef>
                <a:spcPts val="180"/>
              </a:spcBef>
              <a:spcAft>
                <a:spcPts val="0"/>
              </a:spcAft>
              <a:buClr>
                <a:srgbClr val="7F7F7F"/>
              </a:buClr>
              <a:buSzPts val="900"/>
              <a:buFont typeface="Arial"/>
              <a:buNone/>
              <a:defRPr sz="900" b="0" i="0" u="none" strike="noStrike" cap="none">
                <a:solidFill>
                  <a:srgbClr val="7F7F7F"/>
                </a:solidFill>
                <a:latin typeface="Helvetica Neue"/>
                <a:ea typeface="Helvetica Neue"/>
                <a:cs typeface="Helvetica Neue"/>
                <a:sym typeface="Helvetica Neue"/>
              </a:defRPr>
            </a:lvl4pPr>
            <a:lvl5pPr marL="2286000" marR="0" lvl="4" indent="-228600" algn="l" rtl="0">
              <a:spcBef>
                <a:spcPts val="180"/>
              </a:spcBef>
              <a:spcAft>
                <a:spcPts val="0"/>
              </a:spcAft>
              <a:buClr>
                <a:srgbClr val="7F7F7F"/>
              </a:buClr>
              <a:buSzPts val="900"/>
              <a:buFont typeface="Arial"/>
              <a:buNone/>
              <a:defRPr sz="900" b="0" i="0" u="none" strike="noStrike" cap="none">
                <a:solidFill>
                  <a:srgbClr val="7F7F7F"/>
                </a:solidFill>
                <a:latin typeface="Helvetica Neue"/>
                <a:ea typeface="Helvetica Neue"/>
                <a:cs typeface="Helvetica Neue"/>
                <a:sym typeface="Helvetica Neue"/>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90" name="Google Shape;90;p18"/>
          <p:cNvSpPr txBox="1">
            <a:spLocks noGrp="1"/>
          </p:cNvSpPr>
          <p:nvPr>
            <p:ph type="dt" idx="10"/>
          </p:nvPr>
        </p:nvSpPr>
        <p:spPr>
          <a:xfrm>
            <a:off x="736827" y="4878161"/>
            <a:ext cx="675300" cy="1809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91" name="Google Shape;91;p18"/>
          <p:cNvSpPr txBox="1">
            <a:spLocks noGrp="1"/>
          </p:cNvSpPr>
          <p:nvPr>
            <p:ph type="ftr" idx="11"/>
          </p:nvPr>
        </p:nvSpPr>
        <p:spPr>
          <a:xfrm>
            <a:off x="1530603" y="4878161"/>
            <a:ext cx="6252000" cy="1821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r>
              <a:rPr lang="en-US"/>
              <a:t>Bianca Giaccone | SAC</a:t>
            </a:r>
            <a:endParaRPr/>
          </a:p>
        </p:txBody>
      </p:sp>
      <p:sp>
        <p:nvSpPr>
          <p:cNvPr id="92" name="Google Shape;92;p18"/>
          <p:cNvSpPr txBox="1">
            <a:spLocks noGrp="1"/>
          </p:cNvSpPr>
          <p:nvPr>
            <p:ph type="sldNum" idx="12"/>
          </p:nvPr>
        </p:nvSpPr>
        <p:spPr>
          <a:xfrm>
            <a:off x="222250" y="4878161"/>
            <a:ext cx="414300" cy="177900"/>
          </a:xfrm>
          <a:prstGeom prst="rect">
            <a:avLst/>
          </a:prstGeom>
          <a:noFill/>
          <a:ln>
            <a:noFill/>
          </a:ln>
        </p:spPr>
        <p:txBody>
          <a:bodyPr spcFirstLastPara="1" wrap="square" lIns="0" tIns="0" rIns="0" bIns="0" anchor="t" anchorCtr="0">
            <a:noAutofit/>
          </a:bodyPr>
          <a:lstStyle>
            <a:lvl1pPr marL="0" marR="0" lvl="0"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2pPr>
            <a:lvl3pPr marL="0" marR="0" lvl="2"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3pPr>
            <a:lvl4pPr marL="0" marR="0" lvl="3"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4pPr>
            <a:lvl5pPr marL="0" marR="0" lvl="4"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5pPr>
            <a:lvl6pPr marL="0" marR="0" lvl="5"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6pPr>
            <a:lvl7pPr marL="0" marR="0" lvl="6"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7pPr>
            <a:lvl8pPr marL="0" marR="0" lvl="7"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8pPr>
            <a:lvl9pPr marL="0" marR="0" lvl="8"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9pPr>
          </a:lstStyle>
          <a:p>
            <a:pPr marL="0" lvl="0" indent="0" algn="l" rtl="0">
              <a:spcBef>
                <a:spcPts val="0"/>
              </a:spcBef>
              <a:spcAft>
                <a:spcPts val="0"/>
              </a:spcAft>
              <a:buNone/>
            </a:pPr>
            <a:fld id="{00000000-1234-1234-1234-123412341234}" type="slidenum">
              <a:rPr lang="en"/>
              <a:t>‹#›</a:t>
            </a:fld>
            <a:endParaRPr/>
          </a:p>
        </p:txBody>
      </p:sp>
      <p:sp>
        <p:nvSpPr>
          <p:cNvPr id="93" name="Google Shape;93;p18"/>
          <p:cNvSpPr txBox="1">
            <a:spLocks noGrp="1"/>
          </p:cNvSpPr>
          <p:nvPr>
            <p:ph type="title"/>
          </p:nvPr>
        </p:nvSpPr>
        <p:spPr>
          <a:xfrm>
            <a:off x="228600" y="188814"/>
            <a:ext cx="8686800" cy="3210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200" b="1"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2pPr>
            <a:lvl3pPr marL="0" marR="0" lvl="2"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3pPr>
            <a:lvl4pPr marL="0" marR="0" lvl="3"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4pPr>
            <a:lvl5pPr marL="0" marR="0" lvl="4"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5pPr>
            <a:lvl6pPr marL="457200" marR="0" lvl="5"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6pPr>
            <a:lvl7pPr marL="914400" marR="0" lvl="6"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7pPr>
            <a:lvl8pPr marL="1371600" marR="0" lvl="7"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8pPr>
            <a:lvl9pPr marL="1828800" marR="0" lvl="8"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ure Layout">
  <p:cSld name="Picture Layout">
    <p:spTree>
      <p:nvGrpSpPr>
        <p:cNvPr id="1" name="Shape 94"/>
        <p:cNvGrpSpPr/>
        <p:nvPr/>
      </p:nvGrpSpPr>
      <p:grpSpPr>
        <a:xfrm>
          <a:off x="0" y="0"/>
          <a:ext cx="0" cy="0"/>
          <a:chOff x="0" y="0"/>
          <a:chExt cx="0" cy="0"/>
        </a:xfrm>
      </p:grpSpPr>
      <p:sp>
        <p:nvSpPr>
          <p:cNvPr id="95" name="Google Shape;95;p19"/>
          <p:cNvSpPr txBox="1">
            <a:spLocks noGrp="1"/>
          </p:cNvSpPr>
          <p:nvPr>
            <p:ph type="dt" idx="10"/>
          </p:nvPr>
        </p:nvSpPr>
        <p:spPr>
          <a:xfrm>
            <a:off x="736827" y="4878161"/>
            <a:ext cx="675300" cy="1809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96" name="Google Shape;96;p19"/>
          <p:cNvSpPr txBox="1">
            <a:spLocks noGrp="1"/>
          </p:cNvSpPr>
          <p:nvPr>
            <p:ph type="ftr" idx="11"/>
          </p:nvPr>
        </p:nvSpPr>
        <p:spPr>
          <a:xfrm>
            <a:off x="1530605" y="4878161"/>
            <a:ext cx="6260400" cy="1821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r>
              <a:rPr lang="en-US"/>
              <a:t>Bianca Giaccone | SAC</a:t>
            </a:r>
            <a:endParaRPr/>
          </a:p>
        </p:txBody>
      </p:sp>
      <p:sp>
        <p:nvSpPr>
          <p:cNvPr id="97" name="Google Shape;97;p19"/>
          <p:cNvSpPr txBox="1">
            <a:spLocks noGrp="1"/>
          </p:cNvSpPr>
          <p:nvPr>
            <p:ph type="sldNum" idx="12"/>
          </p:nvPr>
        </p:nvSpPr>
        <p:spPr>
          <a:xfrm>
            <a:off x="222250" y="4878161"/>
            <a:ext cx="414300" cy="177900"/>
          </a:xfrm>
          <a:prstGeom prst="rect">
            <a:avLst/>
          </a:prstGeom>
          <a:noFill/>
          <a:ln>
            <a:noFill/>
          </a:ln>
        </p:spPr>
        <p:txBody>
          <a:bodyPr spcFirstLastPara="1" wrap="square" lIns="0" tIns="0" rIns="0" bIns="0" anchor="t" anchorCtr="0">
            <a:noAutofit/>
          </a:bodyPr>
          <a:lstStyle>
            <a:lvl1pPr marL="0" marR="0" lvl="0"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2pPr>
            <a:lvl3pPr marL="0" marR="0" lvl="2"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3pPr>
            <a:lvl4pPr marL="0" marR="0" lvl="3"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4pPr>
            <a:lvl5pPr marL="0" marR="0" lvl="4"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5pPr>
            <a:lvl6pPr marL="0" marR="0" lvl="5"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6pPr>
            <a:lvl7pPr marL="0" marR="0" lvl="6"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7pPr>
            <a:lvl8pPr marL="0" marR="0" lvl="7"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8pPr>
            <a:lvl9pPr marL="0" marR="0" lvl="8"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9pPr>
          </a:lstStyle>
          <a:p>
            <a:pPr marL="0" lvl="0" indent="0" algn="l" rtl="0">
              <a:spcBef>
                <a:spcPts val="0"/>
              </a:spcBef>
              <a:spcAft>
                <a:spcPts val="0"/>
              </a:spcAft>
              <a:buNone/>
            </a:pPr>
            <a:fld id="{00000000-1234-1234-1234-123412341234}" type="slidenum">
              <a:rPr lang="en"/>
              <a:t>‹#›</a:t>
            </a:fld>
            <a:endParaRPr/>
          </a:p>
        </p:txBody>
      </p:sp>
      <p:sp>
        <p:nvSpPr>
          <p:cNvPr id="98" name="Google Shape;98;p19"/>
          <p:cNvSpPr>
            <a:spLocks noGrp="1"/>
          </p:cNvSpPr>
          <p:nvPr>
            <p:ph type="pic" idx="2"/>
          </p:nvPr>
        </p:nvSpPr>
        <p:spPr>
          <a:xfrm>
            <a:off x="222250" y="190501"/>
            <a:ext cx="8675700" cy="4352100"/>
          </a:xfrm>
          <a:prstGeom prst="rect">
            <a:avLst/>
          </a:prstGeom>
          <a:noFill/>
          <a:ln>
            <a:noFill/>
          </a:ln>
        </p:spPr>
        <p:txBody>
          <a:bodyPr spcFirstLastPara="1" wrap="square" lIns="91425" tIns="91425" rIns="91425" bIns="91425" anchor="t" anchorCtr="0">
            <a:noAutofit/>
          </a:bodyPr>
          <a:lstStyle>
            <a:lvl1pPr marL="230187" marR="0" lvl="0" indent="-230187" algn="l" rtl="0">
              <a:spcBef>
                <a:spcPts val="280"/>
              </a:spcBef>
              <a:spcAft>
                <a:spcPts val="0"/>
              </a:spcAft>
              <a:buClr>
                <a:srgbClr val="505050"/>
              </a:buClr>
              <a:buSzPts val="1400"/>
              <a:buFont typeface="Arial"/>
              <a:buChar char="•"/>
              <a:defRPr sz="14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ogo Bottom: Extra Logos">
  <p:cSld name="Logo Bottom: Extra Logos">
    <p:spTree>
      <p:nvGrpSpPr>
        <p:cNvPr id="1" name="Shape 99"/>
        <p:cNvGrpSpPr/>
        <p:nvPr/>
      </p:nvGrpSpPr>
      <p:grpSpPr>
        <a:xfrm>
          <a:off x="0" y="0"/>
          <a:ext cx="0" cy="0"/>
          <a:chOff x="0" y="0"/>
          <a:chExt cx="0" cy="0"/>
        </a:xfrm>
      </p:grpSpPr>
      <p:sp>
        <p:nvSpPr>
          <p:cNvPr id="100" name="Google Shape;100;p20"/>
          <p:cNvSpPr txBox="1">
            <a:spLocks noGrp="1"/>
          </p:cNvSpPr>
          <p:nvPr>
            <p:ph type="dt" idx="10"/>
          </p:nvPr>
        </p:nvSpPr>
        <p:spPr>
          <a:xfrm>
            <a:off x="736827" y="4878161"/>
            <a:ext cx="675300" cy="1809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101" name="Google Shape;101;p20"/>
          <p:cNvSpPr txBox="1">
            <a:spLocks noGrp="1"/>
          </p:cNvSpPr>
          <p:nvPr>
            <p:ph type="ftr" idx="11"/>
          </p:nvPr>
        </p:nvSpPr>
        <p:spPr>
          <a:xfrm>
            <a:off x="1530603" y="4878161"/>
            <a:ext cx="6272400" cy="1821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r>
              <a:rPr lang="en-US"/>
              <a:t>Bianca Giaccone | SAC</a:t>
            </a:r>
            <a:endParaRPr/>
          </a:p>
        </p:txBody>
      </p:sp>
      <p:sp>
        <p:nvSpPr>
          <p:cNvPr id="102" name="Google Shape;102;p20"/>
          <p:cNvSpPr txBox="1">
            <a:spLocks noGrp="1"/>
          </p:cNvSpPr>
          <p:nvPr>
            <p:ph type="sldNum" idx="12"/>
          </p:nvPr>
        </p:nvSpPr>
        <p:spPr>
          <a:xfrm>
            <a:off x="222250" y="4878161"/>
            <a:ext cx="414300" cy="177900"/>
          </a:xfrm>
          <a:prstGeom prst="rect">
            <a:avLst/>
          </a:prstGeom>
          <a:noFill/>
          <a:ln>
            <a:noFill/>
          </a:ln>
        </p:spPr>
        <p:txBody>
          <a:bodyPr spcFirstLastPara="1" wrap="square" lIns="0" tIns="0" rIns="0" bIns="0" anchor="t" anchorCtr="0">
            <a:noAutofit/>
          </a:bodyPr>
          <a:lstStyle>
            <a:lvl1pPr marL="0" marR="0" lvl="0"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2pPr>
            <a:lvl3pPr marL="0" marR="0" lvl="2"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3pPr>
            <a:lvl4pPr marL="0" marR="0" lvl="3"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4pPr>
            <a:lvl5pPr marL="0" marR="0" lvl="4"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5pPr>
            <a:lvl6pPr marL="0" marR="0" lvl="5"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6pPr>
            <a:lvl7pPr marL="0" marR="0" lvl="6"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7pPr>
            <a:lvl8pPr marL="0" marR="0" lvl="7"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8pPr>
            <a:lvl9pPr marL="0" marR="0" lvl="8"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9pPr>
          </a:lstStyle>
          <a:p>
            <a:pPr marL="0" lvl="0" indent="0" algn="l" rtl="0">
              <a:spcBef>
                <a:spcPts val="0"/>
              </a:spcBef>
              <a:spcAft>
                <a:spcPts val="0"/>
              </a:spcAft>
              <a:buNone/>
            </a:pPr>
            <a:fld id="{00000000-1234-1234-1234-123412341234}" type="slidenum">
              <a:rPr lang="en"/>
              <a:t>‹#›</a:t>
            </a:fld>
            <a:endParaRPr/>
          </a:p>
        </p:txBody>
      </p:sp>
      <p:sp>
        <p:nvSpPr>
          <p:cNvPr id="103" name="Google Shape;103;p20"/>
          <p:cNvSpPr txBox="1">
            <a:spLocks noGrp="1"/>
          </p:cNvSpPr>
          <p:nvPr>
            <p:ph type="title"/>
          </p:nvPr>
        </p:nvSpPr>
        <p:spPr>
          <a:xfrm>
            <a:off x="228600" y="188814"/>
            <a:ext cx="8686800" cy="3210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200" b="1"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2pPr>
            <a:lvl3pPr marL="0" marR="0" lvl="2"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3pPr>
            <a:lvl4pPr marL="0" marR="0" lvl="3"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4pPr>
            <a:lvl5pPr marL="0" marR="0" lvl="4"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5pPr>
            <a:lvl6pPr marL="457200" marR="0" lvl="5"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6pPr>
            <a:lvl7pPr marL="914400" marR="0" lvl="6"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7pPr>
            <a:lvl8pPr marL="1371600" marR="0" lvl="7"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8pPr>
            <a:lvl9pPr marL="1828800" marR="0" lvl="8" indent="0" algn="l" rtl="0">
              <a:spcBef>
                <a:spcPts val="0"/>
              </a:spcBef>
              <a:spcAft>
                <a:spcPts val="0"/>
              </a:spcAft>
              <a:buSzPts val="1400"/>
              <a:buNone/>
              <a:defRPr sz="1700" b="1" i="0" u="none" strike="noStrike" cap="none">
                <a:solidFill>
                  <a:srgbClr val="2E5286"/>
                </a:solidFill>
                <a:latin typeface="Helvetica Neue"/>
                <a:ea typeface="Helvetica Neue"/>
                <a:cs typeface="Helvetica Neue"/>
                <a:sym typeface="Helvetica Neue"/>
              </a:defRPr>
            </a:lvl9pPr>
          </a:lstStyle>
          <a:p>
            <a:endParaRPr/>
          </a:p>
        </p:txBody>
      </p:sp>
      <p:sp>
        <p:nvSpPr>
          <p:cNvPr id="104" name="Google Shape;104;p20"/>
          <p:cNvSpPr>
            <a:spLocks noGrp="1"/>
          </p:cNvSpPr>
          <p:nvPr>
            <p:ph type="pic" idx="2"/>
          </p:nvPr>
        </p:nvSpPr>
        <p:spPr>
          <a:xfrm>
            <a:off x="205694" y="203667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5" name="Google Shape;105;p20"/>
          <p:cNvSpPr>
            <a:spLocks noGrp="1"/>
          </p:cNvSpPr>
          <p:nvPr>
            <p:ph type="pic" idx="3"/>
          </p:nvPr>
        </p:nvSpPr>
        <p:spPr>
          <a:xfrm>
            <a:off x="1979425" y="203667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6" name="Google Shape;106;p20"/>
          <p:cNvSpPr>
            <a:spLocks noGrp="1"/>
          </p:cNvSpPr>
          <p:nvPr>
            <p:ph type="pic" idx="4"/>
          </p:nvPr>
        </p:nvSpPr>
        <p:spPr>
          <a:xfrm>
            <a:off x="3753205" y="203667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7" name="Google Shape;107;p20"/>
          <p:cNvSpPr>
            <a:spLocks noGrp="1"/>
          </p:cNvSpPr>
          <p:nvPr>
            <p:ph type="pic" idx="5"/>
          </p:nvPr>
        </p:nvSpPr>
        <p:spPr>
          <a:xfrm>
            <a:off x="5534456" y="203667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8" name="Google Shape;108;p20"/>
          <p:cNvSpPr>
            <a:spLocks noGrp="1"/>
          </p:cNvSpPr>
          <p:nvPr>
            <p:ph type="pic" idx="6"/>
          </p:nvPr>
        </p:nvSpPr>
        <p:spPr>
          <a:xfrm>
            <a:off x="7300765" y="203667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9" name="Google Shape;109;p20"/>
          <p:cNvSpPr>
            <a:spLocks noGrp="1"/>
          </p:cNvSpPr>
          <p:nvPr>
            <p:ph type="pic" idx="7"/>
          </p:nvPr>
        </p:nvSpPr>
        <p:spPr>
          <a:xfrm>
            <a:off x="205694" y="729132"/>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0" name="Google Shape;110;p20"/>
          <p:cNvSpPr>
            <a:spLocks noGrp="1"/>
          </p:cNvSpPr>
          <p:nvPr>
            <p:ph type="pic" idx="8"/>
          </p:nvPr>
        </p:nvSpPr>
        <p:spPr>
          <a:xfrm>
            <a:off x="1979425" y="729132"/>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1" name="Google Shape;111;p20"/>
          <p:cNvSpPr>
            <a:spLocks noGrp="1"/>
          </p:cNvSpPr>
          <p:nvPr>
            <p:ph type="pic" idx="9"/>
          </p:nvPr>
        </p:nvSpPr>
        <p:spPr>
          <a:xfrm>
            <a:off x="3753205" y="729132"/>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2" name="Google Shape;112;p20"/>
          <p:cNvSpPr>
            <a:spLocks noGrp="1"/>
          </p:cNvSpPr>
          <p:nvPr>
            <p:ph type="pic" idx="13"/>
          </p:nvPr>
        </p:nvSpPr>
        <p:spPr>
          <a:xfrm>
            <a:off x="5534456" y="729132"/>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3" name="Google Shape;113;p20"/>
          <p:cNvSpPr>
            <a:spLocks noGrp="1"/>
          </p:cNvSpPr>
          <p:nvPr>
            <p:ph type="pic" idx="14"/>
          </p:nvPr>
        </p:nvSpPr>
        <p:spPr>
          <a:xfrm>
            <a:off x="7300765" y="729132"/>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4" name="Google Shape;114;p20"/>
          <p:cNvSpPr>
            <a:spLocks noGrp="1"/>
          </p:cNvSpPr>
          <p:nvPr>
            <p:ph type="pic" idx="15"/>
          </p:nvPr>
        </p:nvSpPr>
        <p:spPr>
          <a:xfrm>
            <a:off x="205694" y="333660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5" name="Google Shape;115;p20"/>
          <p:cNvSpPr>
            <a:spLocks noGrp="1"/>
          </p:cNvSpPr>
          <p:nvPr>
            <p:ph type="pic" idx="16"/>
          </p:nvPr>
        </p:nvSpPr>
        <p:spPr>
          <a:xfrm>
            <a:off x="1979425" y="333660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6" name="Google Shape;116;p20"/>
          <p:cNvSpPr>
            <a:spLocks noGrp="1"/>
          </p:cNvSpPr>
          <p:nvPr>
            <p:ph type="pic" idx="17"/>
          </p:nvPr>
        </p:nvSpPr>
        <p:spPr>
          <a:xfrm>
            <a:off x="3753205" y="333660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7" name="Google Shape;117;p20"/>
          <p:cNvSpPr>
            <a:spLocks noGrp="1"/>
          </p:cNvSpPr>
          <p:nvPr>
            <p:ph type="pic" idx="18"/>
          </p:nvPr>
        </p:nvSpPr>
        <p:spPr>
          <a:xfrm>
            <a:off x="5534456" y="333660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8" name="Google Shape;118;p20"/>
          <p:cNvSpPr>
            <a:spLocks noGrp="1"/>
          </p:cNvSpPr>
          <p:nvPr>
            <p:ph type="pic" idx="19"/>
          </p:nvPr>
        </p:nvSpPr>
        <p:spPr>
          <a:xfrm>
            <a:off x="7300765" y="3336601"/>
            <a:ext cx="1600200" cy="1200300"/>
          </a:xfrm>
          <a:prstGeom prst="rect">
            <a:avLst/>
          </a:prstGeom>
          <a:noFill/>
          <a:ln>
            <a:noFill/>
          </a:ln>
        </p:spPr>
        <p:txBody>
          <a:bodyPr spcFirstLastPara="1" wrap="square" lIns="91425" tIns="91425" rIns="91425" bIns="91425" anchor="t" anchorCtr="0">
            <a:noAutofit/>
          </a:bodyPr>
          <a:lstStyle>
            <a:lvl1pPr marL="0" marR="0" lvl="0" indent="0" algn="l" rtl="0">
              <a:spcBef>
                <a:spcPts val="220"/>
              </a:spcBef>
              <a:spcAft>
                <a:spcPts val="0"/>
              </a:spcAft>
              <a:buClr>
                <a:srgbClr val="505050"/>
              </a:buClr>
              <a:buSzPts val="1100"/>
              <a:buFont typeface="Arial"/>
              <a:buNone/>
              <a:defRPr sz="1100" b="0" i="0" u="none" strike="noStrike" cap="none">
                <a:solidFill>
                  <a:srgbClr val="505050"/>
                </a:solidFill>
                <a:latin typeface="Helvetica Neue"/>
                <a:ea typeface="Helvetica Neue"/>
                <a:cs typeface="Helvetica Neue"/>
                <a:sym typeface="Helvetica Neue"/>
              </a:defRPr>
            </a:lvl1pPr>
            <a:lvl2pPr marL="742950" marR="0" lvl="1" indent="-285750" algn="l" rtl="0">
              <a:spcBef>
                <a:spcPts val="320"/>
              </a:spcBef>
              <a:spcAft>
                <a:spcPts val="0"/>
              </a:spcAft>
              <a:buClr>
                <a:srgbClr val="7F7F7F"/>
              </a:buClr>
              <a:buSzPts val="1600"/>
              <a:buFont typeface="Arial"/>
              <a:buChar char="–"/>
              <a:defRPr sz="1600" b="0" i="0" u="none" strike="noStrike" cap="none">
                <a:solidFill>
                  <a:srgbClr val="7F7F7F"/>
                </a:solidFill>
                <a:latin typeface="Helvetica Neue"/>
                <a:ea typeface="Helvetica Neue"/>
                <a:cs typeface="Helvetica Neue"/>
                <a:sym typeface="Helvetica Neue"/>
              </a:defRPr>
            </a:lvl2pPr>
            <a:lvl3pPr marL="1143000" marR="0" lvl="2" indent="-228600" algn="l" rtl="0">
              <a:spcBef>
                <a:spcPts val="280"/>
              </a:spcBef>
              <a:spcAft>
                <a:spcPts val="0"/>
              </a:spcAft>
              <a:buClr>
                <a:srgbClr val="7F7F7F"/>
              </a:buClr>
              <a:buSzPts val="1400"/>
              <a:buFont typeface="Arial"/>
              <a:buChar char="•"/>
              <a:defRPr sz="1400" b="0" i="0" u="none" strike="noStrike" cap="none">
                <a:solidFill>
                  <a:srgbClr val="7F7F7F"/>
                </a:solidFill>
                <a:latin typeface="Helvetica Neue"/>
                <a:ea typeface="Helvetica Neue"/>
                <a:cs typeface="Helvetica Neue"/>
                <a:sym typeface="Helvetica Neue"/>
              </a:defRPr>
            </a:lvl3pPr>
            <a:lvl4pPr marL="1600200" marR="0" lvl="3"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4pPr>
            <a:lvl5pPr marL="2057400" marR="0" lvl="4" indent="-228600" algn="l" rtl="0">
              <a:spcBef>
                <a:spcPts val="240"/>
              </a:spcBef>
              <a:spcAft>
                <a:spcPts val="0"/>
              </a:spcAft>
              <a:buClr>
                <a:srgbClr val="7F7F7F"/>
              </a:buClr>
              <a:buSzPts val="1200"/>
              <a:buFont typeface="Arial"/>
              <a:buChar char="»"/>
              <a:defRPr sz="1200" b="0" i="0" u="none" strike="noStrike" cap="none">
                <a:solidFill>
                  <a:srgbClr val="7F7F7F"/>
                </a:solidFill>
                <a:latin typeface="Helvetica Neue"/>
                <a:ea typeface="Helvetica Neue"/>
                <a:cs typeface="Helvetica Neue"/>
                <a:sym typeface="Helvetica Neue"/>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0"/>
          </a:schemeClr>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dt" idx="10"/>
          </p:nvPr>
        </p:nvSpPr>
        <p:spPr>
          <a:xfrm>
            <a:off x="736827" y="4878161"/>
            <a:ext cx="675300" cy="180900"/>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dirty="0"/>
          </a:p>
        </p:txBody>
      </p:sp>
      <p:sp>
        <p:nvSpPr>
          <p:cNvPr id="52" name="Google Shape;52;p13"/>
          <p:cNvSpPr txBox="1">
            <a:spLocks noGrp="1"/>
          </p:cNvSpPr>
          <p:nvPr>
            <p:ph type="ftr" idx="11"/>
          </p:nvPr>
        </p:nvSpPr>
        <p:spPr>
          <a:xfrm>
            <a:off x="1530605" y="4878161"/>
            <a:ext cx="6260400" cy="182100"/>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900" b="0" i="0" u="none" strike="noStrike" cap="none">
                <a:solidFill>
                  <a:srgbClr val="004C97"/>
                </a:solidFill>
                <a:latin typeface="Helvetica Neue"/>
                <a:ea typeface="Helvetica Neue"/>
                <a:cs typeface="Helvetica Neue"/>
                <a:sym typeface="Helvetica Neue"/>
              </a:defRPr>
            </a:lvl1pPr>
            <a:lvl2pPr marL="457200" marR="0" lvl="1"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r>
              <a:rPr lang="en-US" dirty="0"/>
              <a:t>Bianca Giaccone | SAC</a:t>
            </a:r>
            <a:endParaRPr dirty="0"/>
          </a:p>
        </p:txBody>
      </p:sp>
      <p:sp>
        <p:nvSpPr>
          <p:cNvPr id="53" name="Google Shape;53;p13"/>
          <p:cNvSpPr txBox="1">
            <a:spLocks noGrp="1"/>
          </p:cNvSpPr>
          <p:nvPr>
            <p:ph type="sldNum" idx="12"/>
          </p:nvPr>
        </p:nvSpPr>
        <p:spPr>
          <a:xfrm>
            <a:off x="222250" y="4878161"/>
            <a:ext cx="414300" cy="177900"/>
          </a:xfrm>
          <a:prstGeom prst="rect">
            <a:avLst/>
          </a:prstGeom>
          <a:noFill/>
          <a:ln>
            <a:noFill/>
          </a:ln>
        </p:spPr>
        <p:txBody>
          <a:bodyPr spcFirstLastPara="1" wrap="square" lIns="0" tIns="0" rIns="0" bIns="0" anchor="t" anchorCtr="0">
            <a:noAutofit/>
          </a:bodyPr>
          <a:lstStyle>
            <a:lvl1pPr marL="0" marR="0" lvl="0"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1pPr>
            <a:lvl2pPr marL="0" marR="0" lvl="1"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2pPr>
            <a:lvl3pPr marL="0" marR="0" lvl="2"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3pPr>
            <a:lvl4pPr marL="0" marR="0" lvl="3"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4pPr>
            <a:lvl5pPr marL="0" marR="0" lvl="4"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5pPr>
            <a:lvl6pPr marL="0" marR="0" lvl="5"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6pPr>
            <a:lvl7pPr marL="0" marR="0" lvl="6"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7pPr>
            <a:lvl8pPr marL="0" marR="0" lvl="7"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8pPr>
            <a:lvl9pPr marL="0" marR="0" lvl="8" indent="0" algn="l" rtl="0">
              <a:spcBef>
                <a:spcPts val="0"/>
              </a:spcBef>
              <a:spcAft>
                <a:spcPts val="0"/>
              </a:spcAft>
              <a:buNone/>
              <a:defRPr sz="900" b="0" i="0" u="none" strike="noStrike" cap="none">
                <a:solidFill>
                  <a:srgbClr val="004C97"/>
                </a:solidFill>
                <a:latin typeface="Helvetica Neue"/>
                <a:ea typeface="Helvetica Neue"/>
                <a:cs typeface="Helvetica Neue"/>
                <a:sym typeface="Helvetica Neue"/>
              </a:defRPr>
            </a:lvl9pPr>
          </a:lstStyle>
          <a:p>
            <a:pPr marL="0" lvl="0" indent="0" algn="l" rtl="0">
              <a:spcBef>
                <a:spcPts val="0"/>
              </a:spcBef>
              <a:spcAft>
                <a:spcPts val="0"/>
              </a:spcAft>
              <a:buNone/>
            </a:pPr>
            <a:fld id="{00000000-1234-1234-1234-123412341234}" type="slidenum">
              <a:rPr lang="en"/>
              <a:t>‹#›</a:t>
            </a:fld>
            <a:endParaRPr/>
          </a:p>
        </p:txBody>
      </p:sp>
      <p:sp>
        <p:nvSpPr>
          <p:cNvPr id="54" name="Google Shape;54;p13"/>
          <p:cNvSpPr txBox="1"/>
          <p:nvPr/>
        </p:nvSpPr>
        <p:spPr>
          <a:xfrm>
            <a:off x="6450016" y="3358114"/>
            <a:ext cx="1076400" cy="180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b="0" i="0" u="none" strike="noStrike" cap="none">
              <a:solidFill>
                <a:schemeClr val="dk1"/>
              </a:solidFill>
              <a:latin typeface="Calibri"/>
              <a:ea typeface="Calibri"/>
              <a:cs typeface="Calibri"/>
              <a:sym typeface="Calibri"/>
            </a:endParaRPr>
          </a:p>
        </p:txBody>
      </p:sp>
      <p:grpSp>
        <p:nvGrpSpPr>
          <p:cNvPr id="55" name="Google Shape;55;p13"/>
          <p:cNvGrpSpPr/>
          <p:nvPr/>
        </p:nvGrpSpPr>
        <p:grpSpPr>
          <a:xfrm>
            <a:off x="215888" y="4670751"/>
            <a:ext cx="8694258" cy="202273"/>
            <a:chOff x="600217" y="6229673"/>
            <a:chExt cx="8292882" cy="257247"/>
          </a:xfrm>
        </p:grpSpPr>
        <p:cxnSp>
          <p:nvCxnSpPr>
            <p:cNvPr id="56" name="Google Shape;56;p13"/>
            <p:cNvCxnSpPr/>
            <p:nvPr/>
          </p:nvCxnSpPr>
          <p:spPr>
            <a:xfrm>
              <a:off x="600217" y="6357936"/>
              <a:ext cx="7190700" cy="0"/>
            </a:xfrm>
            <a:prstGeom prst="straightConnector1">
              <a:avLst/>
            </a:prstGeom>
            <a:noFill/>
            <a:ln w="76200" cap="flat" cmpd="sng">
              <a:solidFill>
                <a:srgbClr val="99D6EA"/>
              </a:solidFill>
              <a:prstDash val="solid"/>
              <a:round/>
              <a:headEnd type="none" w="sm" len="sm"/>
              <a:tailEnd type="none" w="sm" len="sm"/>
            </a:ln>
          </p:spPr>
        </p:cxnSp>
        <p:pic>
          <p:nvPicPr>
            <p:cNvPr id="57" name="Google Shape;57;p13" descr="FermiLogo_RGB_NALBlue.png"/>
            <p:cNvPicPr preferRelativeResize="0"/>
            <p:nvPr/>
          </p:nvPicPr>
          <p:blipFill rotWithShape="1">
            <a:blip r:embed="rId6">
              <a:alphaModFix/>
            </a:blip>
            <a:srcRect/>
            <a:stretch/>
          </p:blipFill>
          <p:spPr>
            <a:xfrm>
              <a:off x="7853781" y="6229673"/>
              <a:ext cx="1039318" cy="257247"/>
            </a:xfrm>
            <a:prstGeom prst="rect">
              <a:avLst/>
            </a:prstGeom>
            <a:noFill/>
            <a:ln>
              <a:noFill/>
            </a:ln>
          </p:spPr>
        </p:pic>
      </p:grpSp>
    </p:spTree>
  </p:cSld>
  <p:clrMap bg1="lt1" tx1="dk1" bg2="dk2" tx2="lt2" accent1="accent1" accent2="accent2" accent3="accent3" accent4="accent4" accent5="accent5" accent6="accent6" hlink="hlink" folHlink="folHlink"/>
  <p:sldLayoutIdLst>
    <p:sldLayoutId id="2147483660" r:id="rId1"/>
    <p:sldLayoutId id="2147483663" r:id="rId2"/>
    <p:sldLayoutId id="2147483664" r:id="rId3"/>
    <p:sldLayoutId id="2147483665" r:id="rId4"/>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et-connected.fnal.gov/visa/foreign-travel-with-visa-application/"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travel.fnal.gov/foreign-travel/" TargetMode="External"/><Relationship Id="rId5" Type="http://schemas.openxmlformats.org/officeDocument/2006/relationships/hyperlink" Target="https://fermipoint.fnal.gov/org/wdrs/Policies/Flexible%20Work%20Arrangement%20Policy.pdf"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CF6D54C-D10A-9309-2EFF-9175EE12B2C2}"/>
              </a:ext>
            </a:extLst>
          </p:cNvPr>
          <p:cNvPicPr>
            <a:picLocks noChangeAspect="1"/>
          </p:cNvPicPr>
          <p:nvPr/>
        </p:nvPicPr>
        <p:blipFill rotWithShape="1">
          <a:blip r:embed="rId2"/>
          <a:srcRect b="13309"/>
          <a:stretch/>
        </p:blipFill>
        <p:spPr>
          <a:xfrm>
            <a:off x="231312" y="2997675"/>
            <a:ext cx="7772400" cy="579243"/>
          </a:xfrm>
          <a:prstGeom prst="rect">
            <a:avLst/>
          </a:prstGeom>
        </p:spPr>
      </p:pic>
      <p:sp>
        <p:nvSpPr>
          <p:cNvPr id="2" name="Text Placeholder 1">
            <a:extLst>
              <a:ext uri="{FF2B5EF4-FFF2-40B4-BE49-F238E27FC236}">
                <a16:creationId xmlns:a16="http://schemas.microsoft.com/office/drawing/2014/main" id="{347940AF-1BEB-A6D1-93EC-0AD6F25312A8}"/>
              </a:ext>
            </a:extLst>
          </p:cNvPr>
          <p:cNvSpPr>
            <a:spLocks noGrp="1"/>
          </p:cNvSpPr>
          <p:nvPr>
            <p:ph type="body" idx="1"/>
          </p:nvPr>
        </p:nvSpPr>
        <p:spPr>
          <a:xfrm>
            <a:off x="0" y="414939"/>
            <a:ext cx="9185503" cy="1177402"/>
          </a:xfrm>
        </p:spPr>
        <p:txBody>
          <a:bodyPr/>
          <a:lstStyle/>
          <a:p>
            <a:pPr marL="114300" indent="0">
              <a:buNone/>
            </a:pPr>
            <a:r>
              <a:rPr lang="en-US" u="sng" dirty="0">
                <a:solidFill>
                  <a:schemeClr val="accent6">
                    <a:lumMod val="50000"/>
                  </a:schemeClr>
                </a:solidFill>
                <a:latin typeface="+mn-lt"/>
              </a:rPr>
              <a:t>Goal:</a:t>
            </a:r>
            <a:r>
              <a:rPr lang="en-US" dirty="0">
                <a:solidFill>
                  <a:schemeClr val="accent6">
                    <a:lumMod val="50000"/>
                  </a:schemeClr>
                </a:solidFill>
                <a:latin typeface="+mn-lt"/>
              </a:rPr>
              <a:t> </a:t>
            </a:r>
            <a:r>
              <a:rPr lang="en-US" sz="1600" dirty="0">
                <a:solidFill>
                  <a:schemeClr val="accent6">
                    <a:lumMod val="50000"/>
                  </a:schemeClr>
                </a:solidFill>
                <a:latin typeface="+mn-lt"/>
              </a:rPr>
              <a:t>enable few days (/weeks) of remote work from abroad for visa holders applying for new visa stamps while abroad on personal trip (or continuation of business trip), when reasonable. Visa holders (with supervisor approval) could submit a request to the visa office and OCRO </a:t>
            </a:r>
            <a:r>
              <a:rPr lang="en-US" sz="1200" dirty="0">
                <a:solidFill>
                  <a:schemeClr val="accent6">
                    <a:lumMod val="50000"/>
                  </a:schemeClr>
                </a:solidFill>
                <a:latin typeface="+mn-lt"/>
              </a:rPr>
              <a:t>(similar to current procedure for </a:t>
            </a:r>
            <a:r>
              <a:rPr lang="en-US" sz="1200" dirty="0">
                <a:solidFill>
                  <a:schemeClr val="accent6">
                    <a:lumMod val="50000"/>
                  </a:schemeClr>
                </a:solidFill>
                <a:latin typeface="+mn-lt"/>
                <a:hlinkClick r:id="rId3"/>
              </a:rPr>
              <a:t>Visa Application During Business Travel</a:t>
            </a:r>
            <a:r>
              <a:rPr lang="en-US" sz="1200" dirty="0">
                <a:solidFill>
                  <a:schemeClr val="accent6">
                    <a:lumMod val="50000"/>
                  </a:schemeClr>
                </a:solidFill>
                <a:latin typeface="+mn-lt"/>
              </a:rPr>
              <a:t>)</a:t>
            </a:r>
            <a:r>
              <a:rPr lang="en-US" sz="1600" dirty="0">
                <a:solidFill>
                  <a:schemeClr val="accent6">
                    <a:lumMod val="50000"/>
                  </a:schemeClr>
                </a:solidFill>
                <a:latin typeface="+mn-lt"/>
              </a:rPr>
              <a:t>, so that the requests can be evaluated.</a:t>
            </a:r>
          </a:p>
        </p:txBody>
      </p:sp>
      <p:sp>
        <p:nvSpPr>
          <p:cNvPr id="3" name="Title 2">
            <a:extLst>
              <a:ext uri="{FF2B5EF4-FFF2-40B4-BE49-F238E27FC236}">
                <a16:creationId xmlns:a16="http://schemas.microsoft.com/office/drawing/2014/main" id="{63058EC5-92C3-34F9-071C-E153EB8C9C27}"/>
              </a:ext>
            </a:extLst>
          </p:cNvPr>
          <p:cNvSpPr>
            <a:spLocks noGrp="1"/>
          </p:cNvSpPr>
          <p:nvPr>
            <p:ph type="title"/>
          </p:nvPr>
        </p:nvSpPr>
        <p:spPr/>
        <p:txBody>
          <a:bodyPr anchor="ctr"/>
          <a:lstStyle/>
          <a:p>
            <a:r>
              <a:rPr lang="en-US" dirty="0"/>
              <a:t>Remote work from abroad when tied to visas (1)</a:t>
            </a:r>
          </a:p>
        </p:txBody>
      </p:sp>
      <p:grpSp>
        <p:nvGrpSpPr>
          <p:cNvPr id="4" name="Group 3">
            <a:extLst>
              <a:ext uri="{FF2B5EF4-FFF2-40B4-BE49-F238E27FC236}">
                <a16:creationId xmlns:a16="http://schemas.microsoft.com/office/drawing/2014/main" id="{0C407E69-883C-20C2-E4CA-4FC312C7A1A8}"/>
              </a:ext>
            </a:extLst>
          </p:cNvPr>
          <p:cNvGrpSpPr/>
          <p:nvPr/>
        </p:nvGrpSpPr>
        <p:grpSpPr>
          <a:xfrm>
            <a:off x="-471" y="1558684"/>
            <a:ext cx="8739422" cy="1267077"/>
            <a:chOff x="-184194" y="564342"/>
            <a:chExt cx="8739422" cy="1267077"/>
          </a:xfrm>
        </p:grpSpPr>
        <p:grpSp>
          <p:nvGrpSpPr>
            <p:cNvPr id="5" name="Group 4">
              <a:extLst>
                <a:ext uri="{FF2B5EF4-FFF2-40B4-BE49-F238E27FC236}">
                  <a16:creationId xmlns:a16="http://schemas.microsoft.com/office/drawing/2014/main" id="{F3BE1D30-FED5-98EB-6D74-DF312FED2C8B}"/>
                </a:ext>
              </a:extLst>
            </p:cNvPr>
            <p:cNvGrpSpPr/>
            <p:nvPr/>
          </p:nvGrpSpPr>
          <p:grpSpPr>
            <a:xfrm>
              <a:off x="-184194" y="684366"/>
              <a:ext cx="7965830" cy="1147053"/>
              <a:chOff x="188339" y="420209"/>
              <a:chExt cx="7965830" cy="1147053"/>
            </a:xfrm>
          </p:grpSpPr>
          <p:pic>
            <p:nvPicPr>
              <p:cNvPr id="8" name="Picture 7">
                <a:extLst>
                  <a:ext uri="{FF2B5EF4-FFF2-40B4-BE49-F238E27FC236}">
                    <a16:creationId xmlns:a16="http://schemas.microsoft.com/office/drawing/2014/main" id="{2E78CA9E-C862-32B3-1A6D-7E69DEF55DE9}"/>
                  </a:ext>
                </a:extLst>
              </p:cNvPr>
              <p:cNvPicPr>
                <a:picLocks noChangeAspect="1"/>
              </p:cNvPicPr>
              <p:nvPr/>
            </p:nvPicPr>
            <p:blipFill>
              <a:blip r:embed="rId4"/>
              <a:srcRect b="89341"/>
              <a:stretch/>
            </p:blipFill>
            <p:spPr>
              <a:xfrm>
                <a:off x="188339" y="420209"/>
                <a:ext cx="7965830" cy="415777"/>
              </a:xfrm>
              <a:prstGeom prst="rect">
                <a:avLst/>
              </a:prstGeom>
            </p:spPr>
          </p:pic>
          <p:pic>
            <p:nvPicPr>
              <p:cNvPr id="9" name="Picture 8">
                <a:extLst>
                  <a:ext uri="{FF2B5EF4-FFF2-40B4-BE49-F238E27FC236}">
                    <a16:creationId xmlns:a16="http://schemas.microsoft.com/office/drawing/2014/main" id="{BFABDD63-EF3A-B174-8C98-1AFDC6DAF22A}"/>
                  </a:ext>
                </a:extLst>
              </p:cNvPr>
              <p:cNvPicPr>
                <a:picLocks noChangeAspect="1"/>
              </p:cNvPicPr>
              <p:nvPr/>
            </p:nvPicPr>
            <p:blipFill>
              <a:blip r:embed="rId4"/>
              <a:srcRect t="38768" b="46352"/>
              <a:stretch/>
            </p:blipFill>
            <p:spPr>
              <a:xfrm>
                <a:off x="188339" y="986817"/>
                <a:ext cx="7965830" cy="580445"/>
              </a:xfrm>
              <a:prstGeom prst="rect">
                <a:avLst/>
              </a:prstGeom>
            </p:spPr>
          </p:pic>
          <p:sp>
            <p:nvSpPr>
              <p:cNvPr id="10" name="TextBox 9">
                <a:extLst>
                  <a:ext uri="{FF2B5EF4-FFF2-40B4-BE49-F238E27FC236}">
                    <a16:creationId xmlns:a16="http://schemas.microsoft.com/office/drawing/2014/main" id="{D3D9F1F8-1102-F15F-1C9B-24E318DFA469}"/>
                  </a:ext>
                </a:extLst>
              </p:cNvPr>
              <p:cNvSpPr txBox="1"/>
              <p:nvPr/>
            </p:nvSpPr>
            <p:spPr>
              <a:xfrm>
                <a:off x="988907" y="763074"/>
                <a:ext cx="612668" cy="307777"/>
              </a:xfrm>
              <a:prstGeom prst="rect">
                <a:avLst/>
              </a:prstGeom>
              <a:noFill/>
            </p:spPr>
            <p:txBody>
              <a:bodyPr wrap="none" rtlCol="0">
                <a:spAutoFit/>
              </a:bodyPr>
              <a:lstStyle/>
              <a:p>
                <a:r>
                  <a:rPr lang="en-US" dirty="0"/>
                  <a:t>1. ….</a:t>
                </a:r>
              </a:p>
            </p:txBody>
          </p:sp>
        </p:grpSp>
        <p:sp>
          <p:nvSpPr>
            <p:cNvPr id="6" name="TextBox 5">
              <a:extLst>
                <a:ext uri="{FF2B5EF4-FFF2-40B4-BE49-F238E27FC236}">
                  <a16:creationId xmlns:a16="http://schemas.microsoft.com/office/drawing/2014/main" id="{C2708547-02D1-1679-4D2E-4AA2EF1579E4}"/>
                </a:ext>
              </a:extLst>
            </p:cNvPr>
            <p:cNvSpPr txBox="1"/>
            <p:nvPr/>
          </p:nvSpPr>
          <p:spPr>
            <a:xfrm>
              <a:off x="0" y="564342"/>
              <a:ext cx="4690708" cy="307777"/>
            </a:xfrm>
            <a:prstGeom prst="rect">
              <a:avLst/>
            </a:prstGeom>
            <a:noFill/>
          </p:spPr>
          <p:txBody>
            <a:bodyPr wrap="none" rtlCol="0">
              <a:spAutoFit/>
            </a:bodyPr>
            <a:lstStyle/>
            <a:p>
              <a:r>
                <a:rPr lang="en-US" u="sng" dirty="0"/>
                <a:t>From the Fermilab Policy on Flexible Work Arrangement:</a:t>
              </a:r>
            </a:p>
          </p:txBody>
        </p:sp>
        <p:sp>
          <p:nvSpPr>
            <p:cNvPr id="7" name="TextBox 6">
              <a:extLst>
                <a:ext uri="{FF2B5EF4-FFF2-40B4-BE49-F238E27FC236}">
                  <a16:creationId xmlns:a16="http://schemas.microsoft.com/office/drawing/2014/main" id="{124F6E19-BA63-E3AD-16F1-F696D7BD19A0}"/>
                </a:ext>
              </a:extLst>
            </p:cNvPr>
            <p:cNvSpPr txBox="1"/>
            <p:nvPr/>
          </p:nvSpPr>
          <p:spPr>
            <a:xfrm>
              <a:off x="4558453" y="628598"/>
              <a:ext cx="3996775" cy="215444"/>
            </a:xfrm>
            <a:prstGeom prst="rect">
              <a:avLst/>
            </a:prstGeom>
            <a:noFill/>
          </p:spPr>
          <p:txBody>
            <a:bodyPr wrap="square">
              <a:spAutoFit/>
            </a:bodyPr>
            <a:lstStyle/>
            <a:p>
              <a:r>
                <a:rPr lang="en-US" sz="800" b="0" i="0" u="none" strike="noStrike" dirty="0">
                  <a:solidFill>
                    <a:schemeClr val="accent5"/>
                  </a:solidFill>
                  <a:effectLst/>
                  <a:highlight>
                    <a:srgbClr val="FFFFFF"/>
                  </a:highlight>
                  <a:latin typeface="Calibri" panose="020F0502020204030204" pitchFamily="34" charset="0"/>
                  <a:cs typeface="Calibri" panose="020F0502020204030204" pitchFamily="34" charset="0"/>
                  <a:hlinkClick r:id="rId5"/>
                </a:rPr>
                <a:t>https://fermipoint.fnal.gov/org/wdrs/Policies/Flexible Work Arrangement Policy.pdf</a:t>
              </a:r>
              <a:endParaRPr lang="en-US" sz="800" dirty="0">
                <a:solidFill>
                  <a:schemeClr val="accent5"/>
                </a:solidFill>
                <a:latin typeface="Calibri" panose="020F0502020204030204" pitchFamily="34" charset="0"/>
                <a:cs typeface="Calibri" panose="020F0502020204030204" pitchFamily="34" charset="0"/>
              </a:endParaRPr>
            </a:p>
          </p:txBody>
        </p:sp>
      </p:grpSp>
      <p:sp>
        <p:nvSpPr>
          <p:cNvPr id="11" name="TextBox 10">
            <a:extLst>
              <a:ext uri="{FF2B5EF4-FFF2-40B4-BE49-F238E27FC236}">
                <a16:creationId xmlns:a16="http://schemas.microsoft.com/office/drawing/2014/main" id="{46C474D7-7082-07E0-6CB0-F6321163C3E2}"/>
              </a:ext>
            </a:extLst>
          </p:cNvPr>
          <p:cNvSpPr txBox="1"/>
          <p:nvPr/>
        </p:nvSpPr>
        <p:spPr>
          <a:xfrm>
            <a:off x="217765" y="2758446"/>
            <a:ext cx="4656666" cy="307777"/>
          </a:xfrm>
          <a:prstGeom prst="rect">
            <a:avLst/>
          </a:prstGeom>
          <a:noFill/>
        </p:spPr>
        <p:txBody>
          <a:bodyPr wrap="square">
            <a:spAutoFit/>
          </a:bodyPr>
          <a:lstStyle/>
          <a:p>
            <a:r>
              <a:rPr lang="en-US" u="sng" dirty="0"/>
              <a:t>From the Fermilab Travel policy:</a:t>
            </a:r>
          </a:p>
        </p:txBody>
      </p:sp>
      <p:sp>
        <p:nvSpPr>
          <p:cNvPr id="13" name="TextBox 12">
            <a:extLst>
              <a:ext uri="{FF2B5EF4-FFF2-40B4-BE49-F238E27FC236}">
                <a16:creationId xmlns:a16="http://schemas.microsoft.com/office/drawing/2014/main" id="{F6648B3A-4A2C-4D6D-E44B-586C9965A62F}"/>
              </a:ext>
            </a:extLst>
          </p:cNvPr>
          <p:cNvSpPr txBox="1"/>
          <p:nvPr/>
        </p:nvSpPr>
        <p:spPr>
          <a:xfrm>
            <a:off x="2865816" y="2820180"/>
            <a:ext cx="4572000" cy="215444"/>
          </a:xfrm>
          <a:prstGeom prst="rect">
            <a:avLst/>
          </a:prstGeom>
          <a:noFill/>
        </p:spPr>
        <p:txBody>
          <a:bodyPr wrap="square">
            <a:spAutoFit/>
          </a:bodyPr>
          <a:lstStyle/>
          <a:p>
            <a:r>
              <a:rPr lang="en-US" sz="800" dirty="0">
                <a:solidFill>
                  <a:schemeClr val="accent5"/>
                </a:solidFill>
                <a:latin typeface="Calibri" panose="020F0502020204030204" pitchFamily="34" charset="0"/>
                <a:cs typeface="Calibri" panose="020F0502020204030204" pitchFamily="34" charset="0"/>
                <a:hlinkClick r:id="rId6"/>
              </a:rPr>
              <a:t>https://</a:t>
            </a:r>
            <a:r>
              <a:rPr lang="en-US" sz="800" dirty="0" err="1">
                <a:solidFill>
                  <a:schemeClr val="accent5"/>
                </a:solidFill>
                <a:latin typeface="Calibri" panose="020F0502020204030204" pitchFamily="34" charset="0"/>
                <a:cs typeface="Calibri" panose="020F0502020204030204" pitchFamily="34" charset="0"/>
                <a:hlinkClick r:id="rId6"/>
              </a:rPr>
              <a:t>travel.fnal.gov</a:t>
            </a:r>
            <a:r>
              <a:rPr lang="en-US" sz="800" dirty="0">
                <a:solidFill>
                  <a:schemeClr val="accent5"/>
                </a:solidFill>
                <a:latin typeface="Calibri" panose="020F0502020204030204" pitchFamily="34" charset="0"/>
                <a:cs typeface="Calibri" panose="020F0502020204030204" pitchFamily="34" charset="0"/>
                <a:hlinkClick r:id="rId6"/>
              </a:rPr>
              <a:t>/foreign-travel/</a:t>
            </a:r>
            <a:endParaRPr lang="en-US" sz="800" dirty="0">
              <a:solidFill>
                <a:schemeClr val="accent5"/>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15EBA27F-6660-FF9C-A046-C20A42912A58}"/>
              </a:ext>
            </a:extLst>
          </p:cNvPr>
          <p:cNvSpPr txBox="1"/>
          <p:nvPr/>
        </p:nvSpPr>
        <p:spPr>
          <a:xfrm>
            <a:off x="180228" y="3589483"/>
            <a:ext cx="8783544" cy="1169551"/>
          </a:xfrm>
          <a:prstGeom prst="rect">
            <a:avLst/>
          </a:prstGeom>
          <a:noFill/>
        </p:spPr>
        <p:txBody>
          <a:bodyPr wrap="square">
            <a:spAutoFit/>
          </a:bodyPr>
          <a:lstStyle/>
          <a:p>
            <a:r>
              <a:rPr lang="en-US" sz="1400" dirty="0">
                <a:solidFill>
                  <a:schemeClr val="accent6">
                    <a:lumMod val="50000"/>
                  </a:schemeClr>
                </a:solidFill>
                <a:latin typeface="+mn-lt"/>
              </a:rPr>
              <a:t>Notes: Travel (Personal or Business) outside the US requires valid visa stamp (to reenter the US) → Lab allows visa holders to apply for a new visa stamp during business travel </a:t>
            </a:r>
            <a:r>
              <a:rPr lang="en-US" sz="1400" u="sng" dirty="0">
                <a:solidFill>
                  <a:schemeClr val="accent6">
                    <a:lumMod val="50000"/>
                  </a:schemeClr>
                </a:solidFill>
                <a:latin typeface="+mn-lt"/>
              </a:rPr>
              <a:t>but</a:t>
            </a:r>
            <a:r>
              <a:rPr lang="en-US" sz="1400" dirty="0">
                <a:solidFill>
                  <a:schemeClr val="accent6">
                    <a:lumMod val="50000"/>
                  </a:schemeClr>
                </a:solidFill>
                <a:latin typeface="+mn-lt"/>
              </a:rPr>
              <a:t> time spent to apply for visa stamp is considered as personal time + visa application process can last from 1 week to &gt; 1 month  → often not compatible with duration of business travel → visa holders often have to use vacation time to apply for visa and while waiting for visa stamps and sometimes even unpaid time!</a:t>
            </a:r>
          </a:p>
        </p:txBody>
      </p:sp>
      <p:sp>
        <p:nvSpPr>
          <p:cNvPr id="15" name="Date Placeholder 5">
            <a:extLst>
              <a:ext uri="{FF2B5EF4-FFF2-40B4-BE49-F238E27FC236}">
                <a16:creationId xmlns:a16="http://schemas.microsoft.com/office/drawing/2014/main" id="{FA544F84-69F6-C8CC-C729-31FF543D15EF}"/>
              </a:ext>
            </a:extLst>
          </p:cNvPr>
          <p:cNvSpPr>
            <a:spLocks noGrp="1"/>
          </p:cNvSpPr>
          <p:nvPr>
            <p:ph type="dt" idx="10"/>
          </p:nvPr>
        </p:nvSpPr>
        <p:spPr>
          <a:xfrm>
            <a:off x="580571" y="4878161"/>
            <a:ext cx="831556" cy="180900"/>
          </a:xfrm>
        </p:spPr>
        <p:txBody>
          <a:bodyPr anchor="ctr"/>
          <a:lstStyle/>
          <a:p>
            <a:r>
              <a:rPr lang="en-US" dirty="0"/>
              <a:t>10/17/2024</a:t>
            </a:r>
          </a:p>
        </p:txBody>
      </p:sp>
      <p:sp>
        <p:nvSpPr>
          <p:cNvPr id="16" name="Footer Placeholder 6">
            <a:extLst>
              <a:ext uri="{FF2B5EF4-FFF2-40B4-BE49-F238E27FC236}">
                <a16:creationId xmlns:a16="http://schemas.microsoft.com/office/drawing/2014/main" id="{B19D75EA-87E3-DB90-EA20-3D4EEE779193}"/>
              </a:ext>
            </a:extLst>
          </p:cNvPr>
          <p:cNvSpPr>
            <a:spLocks noGrp="1"/>
          </p:cNvSpPr>
          <p:nvPr>
            <p:ph type="ftr" idx="11"/>
          </p:nvPr>
        </p:nvSpPr>
        <p:spPr>
          <a:xfrm>
            <a:off x="1530602" y="4878161"/>
            <a:ext cx="6262200" cy="182100"/>
          </a:xfrm>
        </p:spPr>
        <p:txBody>
          <a:bodyPr anchor="ctr"/>
          <a:lstStyle/>
          <a:p>
            <a:r>
              <a:rPr lang="en-US" dirty="0"/>
              <a:t>Bianca Giaccone | SAC</a:t>
            </a:r>
          </a:p>
        </p:txBody>
      </p:sp>
      <p:sp>
        <p:nvSpPr>
          <p:cNvPr id="17" name="Slide Number Placeholder 7">
            <a:extLst>
              <a:ext uri="{FF2B5EF4-FFF2-40B4-BE49-F238E27FC236}">
                <a16:creationId xmlns:a16="http://schemas.microsoft.com/office/drawing/2014/main" id="{3047AD62-907D-1A01-7509-E35D2EE464C1}"/>
              </a:ext>
            </a:extLst>
          </p:cNvPr>
          <p:cNvSpPr>
            <a:spLocks noGrp="1"/>
          </p:cNvSpPr>
          <p:nvPr>
            <p:ph type="sldNum" idx="12"/>
          </p:nvPr>
        </p:nvSpPr>
        <p:spPr>
          <a:xfrm>
            <a:off x="222250" y="4878161"/>
            <a:ext cx="414300" cy="177900"/>
          </a:xfrm>
        </p:spPr>
        <p:txBody>
          <a:bodyPr anchor="ctr"/>
          <a:lstStyle/>
          <a:p>
            <a:pPr marL="0" lvl="0" indent="0" algn="l" rtl="0">
              <a:spcBef>
                <a:spcPts val="0"/>
              </a:spcBef>
              <a:spcAft>
                <a:spcPts val="0"/>
              </a:spcAft>
              <a:buNone/>
            </a:pPr>
            <a:fld id="{00000000-1234-1234-1234-123412341234}" type="slidenum">
              <a:rPr lang="en" smtClean="0"/>
              <a:t>1</a:t>
            </a:fld>
            <a:endParaRPr lang="en" dirty="0"/>
          </a:p>
        </p:txBody>
      </p:sp>
    </p:spTree>
    <p:extLst>
      <p:ext uri="{BB962C8B-B14F-4D97-AF65-F5344CB8AC3E}">
        <p14:creationId xmlns:p14="http://schemas.microsoft.com/office/powerpoint/2010/main" val="518169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CE286-464C-2BE6-82BB-EA13983FF10B}"/>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C0014C70-0368-AE3A-DD4C-90C9F49840D6}"/>
              </a:ext>
            </a:extLst>
          </p:cNvPr>
          <p:cNvSpPr>
            <a:spLocks noGrp="1"/>
          </p:cNvSpPr>
          <p:nvPr>
            <p:ph type="body" idx="1"/>
          </p:nvPr>
        </p:nvSpPr>
        <p:spPr>
          <a:xfrm>
            <a:off x="82296" y="384048"/>
            <a:ext cx="8970263" cy="4570638"/>
          </a:xfrm>
        </p:spPr>
        <p:txBody>
          <a:bodyPr/>
          <a:lstStyle/>
          <a:p>
            <a:r>
              <a:rPr lang="en-US" sz="1600" dirty="0">
                <a:solidFill>
                  <a:schemeClr val="accent6">
                    <a:lumMod val="50000"/>
                  </a:schemeClr>
                </a:solidFill>
                <a:latin typeface="+mn-lt"/>
              </a:rPr>
              <a:t>Why is remote work from abroad not allowed:</a:t>
            </a:r>
          </a:p>
          <a:p>
            <a:pPr marL="742950" lvl="1" indent="-285750">
              <a:spcBef>
                <a:spcPts val="0"/>
              </a:spcBef>
            </a:pPr>
            <a:r>
              <a:rPr lang="en-US" sz="1200" dirty="0">
                <a:solidFill>
                  <a:schemeClr val="accent6">
                    <a:lumMod val="50000"/>
                  </a:schemeClr>
                </a:solidFill>
                <a:latin typeface="+mn-lt"/>
              </a:rPr>
              <a:t>From HR: </a:t>
            </a:r>
            <a:r>
              <a:rPr lang="en-US" sz="1200" i="1" dirty="0">
                <a:solidFill>
                  <a:schemeClr val="accent6">
                    <a:lumMod val="50000"/>
                  </a:schemeClr>
                </a:solidFill>
                <a:latin typeface="+mn-lt"/>
              </a:rPr>
              <a:t>“</a:t>
            </a:r>
            <a:r>
              <a:rPr lang="en-US" sz="1200" b="0" i="1" u="none" strike="noStrike" dirty="0">
                <a:solidFill>
                  <a:schemeClr val="accent6">
                    <a:lumMod val="50000"/>
                  </a:schemeClr>
                </a:solidFill>
                <a:effectLst/>
                <a:latin typeface="+mn-lt"/>
              </a:rPr>
              <a:t>There are multiple factors, two being taxation issues and lack of Workers Comp/Benefits outside of the U.S. (except for CERN employees).</a:t>
            </a:r>
            <a:r>
              <a:rPr lang="en-US" sz="1200" i="1" dirty="0">
                <a:solidFill>
                  <a:schemeClr val="accent6">
                    <a:lumMod val="50000"/>
                  </a:schemeClr>
                </a:solidFill>
                <a:latin typeface="+mn-lt"/>
              </a:rPr>
              <a:t> </a:t>
            </a:r>
            <a:r>
              <a:rPr lang="en-US" sz="1200" b="0" i="1" u="none" strike="noStrike" dirty="0">
                <a:solidFill>
                  <a:schemeClr val="accent6">
                    <a:lumMod val="50000"/>
                  </a:schemeClr>
                </a:solidFill>
                <a:effectLst/>
                <a:latin typeface="+mn-lt"/>
              </a:rPr>
              <a:t>Lab leaders, HR and OGC discussed this concern 3 years ago, and the decision remained that remote work outside of the U.S. would not be allowed.”</a:t>
            </a:r>
            <a:r>
              <a:rPr lang="en-US" sz="1200" b="0" i="0" u="none" strike="noStrike" dirty="0">
                <a:solidFill>
                  <a:schemeClr val="accent6">
                    <a:lumMod val="50000"/>
                  </a:schemeClr>
                </a:solidFill>
                <a:effectLst/>
                <a:latin typeface="+mn-lt"/>
              </a:rPr>
              <a:t> and </a:t>
            </a:r>
            <a:r>
              <a:rPr lang="en-US" sz="1200" i="1" dirty="0">
                <a:solidFill>
                  <a:schemeClr val="accent6">
                    <a:lumMod val="50000"/>
                  </a:schemeClr>
                </a:solidFill>
                <a:latin typeface="+mn-lt"/>
              </a:rPr>
              <a:t>“The CFO (and possibly Payroll) was part of the discussion when Lab leadership, HR and OGC met on this”</a:t>
            </a:r>
          </a:p>
          <a:p>
            <a:r>
              <a:rPr lang="en-US" sz="1200" dirty="0">
                <a:solidFill>
                  <a:schemeClr val="accent6">
                    <a:lumMod val="50000"/>
                  </a:schemeClr>
                </a:solidFill>
                <a:latin typeface="+mn-lt"/>
              </a:rPr>
              <a:t>My considerations on taxation:</a:t>
            </a:r>
          </a:p>
          <a:p>
            <a:pPr lvl="1"/>
            <a:r>
              <a:rPr lang="en-US" sz="1200" dirty="0">
                <a:solidFill>
                  <a:schemeClr val="accent6">
                    <a:lumMod val="50000"/>
                  </a:schemeClr>
                </a:solidFill>
                <a:latin typeface="+mn-lt"/>
              </a:rPr>
              <a:t>I believe it is relevant only for prolonged periods of time of work from abroad (possibly &gt;180 days for Illinois rules)</a:t>
            </a:r>
          </a:p>
          <a:p>
            <a:pPr lvl="1"/>
            <a:r>
              <a:rPr lang="en-US" sz="1200" dirty="0">
                <a:solidFill>
                  <a:schemeClr val="accent6">
                    <a:lumMod val="50000"/>
                  </a:schemeClr>
                </a:solidFill>
                <a:latin typeface="+mn-lt"/>
              </a:rPr>
              <a:t>How would it be this different compared to when we work from abroad during business travels?</a:t>
            </a:r>
          </a:p>
          <a:p>
            <a:r>
              <a:rPr lang="en-US" sz="1200" dirty="0">
                <a:solidFill>
                  <a:schemeClr val="accent6">
                    <a:lumMod val="50000"/>
                  </a:schemeClr>
                </a:solidFill>
                <a:latin typeface="+mn-lt"/>
              </a:rPr>
              <a:t>Additional potential issue: insurance for injuries sustained while working remotely from abroad? (this may be part of the lack of comp/benefits)</a:t>
            </a:r>
          </a:p>
          <a:p>
            <a:r>
              <a:rPr lang="en-US" sz="1200" dirty="0">
                <a:solidFill>
                  <a:schemeClr val="accent6">
                    <a:lumMod val="50000"/>
                  </a:schemeClr>
                </a:solidFill>
                <a:latin typeface="+mn-lt"/>
              </a:rPr>
              <a:t>Common misunderstanding: Once employed by Fermilab, the lack of a visa stamp in the passport does not prevent us from legally being authorized to work!</a:t>
            </a:r>
          </a:p>
          <a:p>
            <a:pPr lvl="1"/>
            <a:r>
              <a:rPr lang="en-US" sz="1400" dirty="0">
                <a:solidFill>
                  <a:schemeClr val="accent6">
                    <a:lumMod val="50000"/>
                  </a:schemeClr>
                </a:solidFill>
                <a:latin typeface="+mn-lt"/>
              </a:rPr>
              <a:t>Meaning for example: </a:t>
            </a:r>
            <a:r>
              <a:rPr lang="en-US" sz="1200" dirty="0">
                <a:solidFill>
                  <a:schemeClr val="accent6">
                    <a:lumMod val="50000"/>
                  </a:schemeClr>
                </a:solidFill>
                <a:latin typeface="+mn-lt"/>
              </a:rPr>
              <a:t>my visa stamp in the passport may expire while my work authorization remains valid, and I can legally work in the US for the duration of my status BUT I cannot leave and reenter the US without obtaining a new a visa stamp AND I can travel abroad for a business trip, apply for a visa stamp and participate in a conference (= work!) while I wait to receive the visa stamp</a:t>
            </a:r>
          </a:p>
          <a:p>
            <a:pPr marL="127000" indent="0">
              <a:buNone/>
            </a:pPr>
            <a:r>
              <a:rPr lang="en-US" sz="1600">
                <a:solidFill>
                  <a:schemeClr val="accent6">
                    <a:lumMod val="50000"/>
                  </a:schemeClr>
                </a:solidFill>
                <a:latin typeface="+mn-lt"/>
              </a:rPr>
              <a:t>Recommended next </a:t>
            </a:r>
            <a:r>
              <a:rPr lang="en-US" sz="1600" dirty="0">
                <a:solidFill>
                  <a:schemeClr val="accent6">
                    <a:lumMod val="50000"/>
                  </a:schemeClr>
                </a:solidFill>
                <a:latin typeface="+mn-lt"/>
              </a:rPr>
              <a:t>steps: further discussion with visa office, verify (nonexistent) taxation issue for trips of few weeks, propose a procedure and set of rules, approach HR and COO (prior advise/approval from CRO)</a:t>
            </a:r>
          </a:p>
        </p:txBody>
      </p:sp>
      <p:sp>
        <p:nvSpPr>
          <p:cNvPr id="3" name="Title 2">
            <a:extLst>
              <a:ext uri="{FF2B5EF4-FFF2-40B4-BE49-F238E27FC236}">
                <a16:creationId xmlns:a16="http://schemas.microsoft.com/office/drawing/2014/main" id="{0B73D5DF-02CA-7EA2-5C1E-5417479C8C50}"/>
              </a:ext>
            </a:extLst>
          </p:cNvPr>
          <p:cNvSpPr>
            <a:spLocks noGrp="1"/>
          </p:cNvSpPr>
          <p:nvPr>
            <p:ph type="title"/>
          </p:nvPr>
        </p:nvSpPr>
        <p:spPr/>
        <p:txBody>
          <a:bodyPr anchor="ctr"/>
          <a:lstStyle/>
          <a:p>
            <a:r>
              <a:rPr lang="en-US" dirty="0"/>
              <a:t>Remote work from abroad when tied to visas (2)</a:t>
            </a:r>
          </a:p>
        </p:txBody>
      </p:sp>
      <p:sp>
        <p:nvSpPr>
          <p:cNvPr id="4" name="Date Placeholder 5">
            <a:extLst>
              <a:ext uri="{FF2B5EF4-FFF2-40B4-BE49-F238E27FC236}">
                <a16:creationId xmlns:a16="http://schemas.microsoft.com/office/drawing/2014/main" id="{4518C6C0-875A-2D12-A0DE-718B3A33B8F4}"/>
              </a:ext>
            </a:extLst>
          </p:cNvPr>
          <p:cNvSpPr>
            <a:spLocks noGrp="1"/>
          </p:cNvSpPr>
          <p:nvPr>
            <p:ph type="dt" idx="10"/>
          </p:nvPr>
        </p:nvSpPr>
        <p:spPr>
          <a:xfrm>
            <a:off x="580571" y="4878161"/>
            <a:ext cx="831556" cy="180900"/>
          </a:xfrm>
        </p:spPr>
        <p:txBody>
          <a:bodyPr anchor="ctr"/>
          <a:lstStyle/>
          <a:p>
            <a:r>
              <a:rPr lang="en-US" dirty="0"/>
              <a:t>10/17/2024</a:t>
            </a:r>
          </a:p>
        </p:txBody>
      </p:sp>
      <p:sp>
        <p:nvSpPr>
          <p:cNvPr id="5" name="Footer Placeholder 6">
            <a:extLst>
              <a:ext uri="{FF2B5EF4-FFF2-40B4-BE49-F238E27FC236}">
                <a16:creationId xmlns:a16="http://schemas.microsoft.com/office/drawing/2014/main" id="{3BB70BBE-041D-D27C-BF1F-6FDF3F62FF5A}"/>
              </a:ext>
            </a:extLst>
          </p:cNvPr>
          <p:cNvSpPr>
            <a:spLocks noGrp="1"/>
          </p:cNvSpPr>
          <p:nvPr>
            <p:ph type="ftr" idx="11"/>
          </p:nvPr>
        </p:nvSpPr>
        <p:spPr>
          <a:xfrm>
            <a:off x="1530602" y="4878161"/>
            <a:ext cx="6262200" cy="182100"/>
          </a:xfrm>
        </p:spPr>
        <p:txBody>
          <a:bodyPr anchor="ctr"/>
          <a:lstStyle/>
          <a:p>
            <a:r>
              <a:rPr lang="en-US" dirty="0"/>
              <a:t>Bianca Giaccone | SAC</a:t>
            </a:r>
          </a:p>
        </p:txBody>
      </p:sp>
      <p:sp>
        <p:nvSpPr>
          <p:cNvPr id="6" name="Slide Number Placeholder 7">
            <a:extLst>
              <a:ext uri="{FF2B5EF4-FFF2-40B4-BE49-F238E27FC236}">
                <a16:creationId xmlns:a16="http://schemas.microsoft.com/office/drawing/2014/main" id="{74F713E8-DB27-86B0-8933-62A8EB0E264F}"/>
              </a:ext>
            </a:extLst>
          </p:cNvPr>
          <p:cNvSpPr>
            <a:spLocks noGrp="1"/>
          </p:cNvSpPr>
          <p:nvPr>
            <p:ph type="sldNum" idx="12"/>
          </p:nvPr>
        </p:nvSpPr>
        <p:spPr>
          <a:xfrm>
            <a:off x="222250" y="4878161"/>
            <a:ext cx="414300" cy="177900"/>
          </a:xfrm>
        </p:spPr>
        <p:txBody>
          <a:bodyPr anchor="ctr"/>
          <a:lstStyle/>
          <a:p>
            <a:pPr marL="0" lvl="0" indent="0" algn="l" rtl="0">
              <a:spcBef>
                <a:spcPts val="0"/>
              </a:spcBef>
              <a:spcAft>
                <a:spcPts val="0"/>
              </a:spcAft>
              <a:buNone/>
            </a:pPr>
            <a:fld id="{00000000-1234-1234-1234-123412341234}" type="slidenum">
              <a:rPr lang="en" smtClean="0"/>
              <a:t>2</a:t>
            </a:fld>
            <a:endParaRPr lang="en" dirty="0"/>
          </a:p>
        </p:txBody>
      </p:sp>
    </p:spTree>
    <p:extLst>
      <p:ext uri="{BB962C8B-B14F-4D97-AF65-F5344CB8AC3E}">
        <p14:creationId xmlns:p14="http://schemas.microsoft.com/office/powerpoint/2010/main" val="3751774730"/>
      </p:ext>
    </p:extLst>
  </p:cSld>
  <p:clrMapOvr>
    <a:masterClrMapping/>
  </p:clrMapOvr>
</p:sld>
</file>

<file path=ppt/theme/theme1.xml><?xml version="1.0" encoding="utf-8"?>
<a:theme xmlns:a="http://schemas.openxmlformats.org/drawingml/2006/main" name="Fermilab_PPT_090915">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1720</TotalTime>
  <Words>572</Words>
  <Application>Microsoft Macintosh PowerPoint</Application>
  <PresentationFormat>On-screen Show (16:9)</PresentationFormat>
  <Paragraphs>24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Helvetica Neue</vt:lpstr>
      <vt:lpstr>Fermilab_PPT_090915</vt:lpstr>
      <vt:lpstr>Remote work from abroad when tied to visas (1)</vt:lpstr>
      <vt:lpstr>Remote work from abroad when tied to visas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Bianca Giaccone</cp:lastModifiedBy>
  <cp:revision>2</cp:revision>
  <dcterms:modified xsi:type="dcterms:W3CDTF">2024-10-17T13:16:52Z</dcterms:modified>
</cp:coreProperties>
</file>