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58" r:id="rId4"/>
  </p:sldMasterIdLst>
  <p:notesMasterIdLst>
    <p:notesMasterId r:id="rId27"/>
  </p:notesMasterIdLst>
  <p:handoutMasterIdLst>
    <p:handoutMasterId r:id="rId28"/>
  </p:handoutMasterIdLst>
  <p:sldIdLst>
    <p:sldId id="256" r:id="rId5"/>
    <p:sldId id="267" r:id="rId6"/>
    <p:sldId id="268" r:id="rId7"/>
    <p:sldId id="276" r:id="rId8"/>
    <p:sldId id="273" r:id="rId9"/>
    <p:sldId id="274" r:id="rId10"/>
    <p:sldId id="269" r:id="rId11"/>
    <p:sldId id="271" r:id="rId12"/>
    <p:sldId id="266" r:id="rId13"/>
    <p:sldId id="265" r:id="rId14"/>
    <p:sldId id="264" r:id="rId15"/>
    <p:sldId id="270" r:id="rId16"/>
    <p:sldId id="277" r:id="rId17"/>
    <p:sldId id="275" r:id="rId18"/>
    <p:sldId id="272" r:id="rId19"/>
    <p:sldId id="260" r:id="rId20"/>
    <p:sldId id="258" r:id="rId21"/>
    <p:sldId id="259" r:id="rId22"/>
    <p:sldId id="257" r:id="rId23"/>
    <p:sldId id="261" r:id="rId24"/>
    <p:sldId id="262" r:id="rId25"/>
    <p:sldId id="263" r:id="rId26"/>
  </p:sldIdLst>
  <p:sldSz cx="9144000" cy="5143500" type="screen16x9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5">
          <p15:clr>
            <a:srgbClr val="A4A3A4"/>
          </p15:clr>
        </p15:guide>
        <p15:guide id="2" orient="horz" pos="971">
          <p15:clr>
            <a:srgbClr val="A4A3A4"/>
          </p15:clr>
        </p15:guide>
        <p15:guide id="3" orient="horz" pos="2809">
          <p15:clr>
            <a:srgbClr val="A4A3A4"/>
          </p15:clr>
        </p15:guide>
        <p15:guide id="4" orient="horz" pos="2985">
          <p15:clr>
            <a:srgbClr val="A4A3A4"/>
          </p15:clr>
        </p15:guide>
        <p15:guide id="5" orient="horz" pos="789">
          <p15:clr>
            <a:srgbClr val="A4A3A4"/>
          </p15:clr>
        </p15:guide>
        <p15:guide id="6" orient="horz" pos="1306">
          <p15:clr>
            <a:srgbClr val="A4A3A4"/>
          </p15:clr>
        </p15:guide>
        <p15:guide id="7" orient="horz" pos="3137">
          <p15:clr>
            <a:srgbClr val="A4A3A4"/>
          </p15:clr>
        </p15:guide>
        <p15:guide id="8" orient="horz" pos="425">
          <p15:clr>
            <a:srgbClr val="A4A3A4"/>
          </p15:clr>
        </p15:guide>
        <p15:guide id="9" orient="horz" pos="2106">
          <p15:clr>
            <a:srgbClr val="A4A3A4"/>
          </p15:clr>
        </p15:guide>
        <p15:guide id="10" pos="2880">
          <p15:clr>
            <a:srgbClr val="A4A3A4"/>
          </p15:clr>
        </p15:guide>
        <p15:guide id="11" pos="363">
          <p15:clr>
            <a:srgbClr val="A4A3A4"/>
          </p15:clr>
        </p15:guide>
        <p15:guide id="12" pos="5396">
          <p15:clr>
            <a:srgbClr val="A4A3A4"/>
          </p15:clr>
        </p15:guide>
        <p15:guide id="13" pos="282">
          <p15:clr>
            <a:srgbClr val="A4A3A4"/>
          </p15:clr>
        </p15:guide>
        <p15:guide id="14" pos="3784">
          <p15:clr>
            <a:srgbClr val="A4A3A4"/>
          </p15:clr>
        </p15:guide>
        <p15:guide id="15" pos="3736">
          <p15:clr>
            <a:srgbClr val="A4A3A4"/>
          </p15:clr>
        </p15:guide>
        <p15:guide id="16" pos="2179">
          <p15:clr>
            <a:srgbClr val="A4A3A4"/>
          </p15:clr>
        </p15:guide>
        <p15:guide id="17" pos="5464">
          <p15:clr>
            <a:srgbClr val="A4A3A4"/>
          </p15:clr>
        </p15:guide>
        <p15:guide id="18" pos="38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1E32"/>
    <a:srgbClr val="FFFFFF"/>
    <a:srgbClr val="C75B12"/>
    <a:srgbClr val="E17000"/>
    <a:srgbClr val="5B8F22"/>
    <a:srgbClr val="D2C295"/>
    <a:srgbClr val="A79E70"/>
    <a:srgbClr val="4D4F53"/>
    <a:srgbClr val="0099CC"/>
    <a:srgbClr val="69BE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89" autoAdjust="0"/>
    <p:restoredTop sz="94660"/>
  </p:normalViewPr>
  <p:slideViewPr>
    <p:cSldViewPr snapToObjects="1" showGuides="1">
      <p:cViewPr>
        <p:scale>
          <a:sx n="200" d="100"/>
          <a:sy n="200" d="100"/>
        </p:scale>
        <p:origin x="2069" y="1138"/>
      </p:cViewPr>
      <p:guideLst>
        <p:guide orient="horz" pos="245"/>
        <p:guide orient="horz" pos="971"/>
        <p:guide orient="horz" pos="2809"/>
        <p:guide orient="horz" pos="2985"/>
        <p:guide orient="horz" pos="789"/>
        <p:guide orient="horz" pos="1306"/>
        <p:guide orient="horz" pos="3137"/>
        <p:guide orient="horz" pos="425"/>
        <p:guide orient="horz" pos="2106"/>
        <p:guide pos="2880"/>
        <p:guide pos="363"/>
        <p:guide pos="5396"/>
        <p:guide pos="282"/>
        <p:guide pos="3784"/>
        <p:guide pos="3736"/>
        <p:guide pos="2179"/>
        <p:guide pos="5464"/>
        <p:guide pos="386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Objects="1" showGuides="1">
      <p:cViewPr varScale="1">
        <p:scale>
          <a:sx n="85" d="100"/>
          <a:sy n="85" d="100"/>
        </p:scale>
        <p:origin x="-313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riunno, Marco" userId="69df8db0-265f-4fd6-bb20-17fd41beea08" providerId="ADAL" clId="{84CEF36C-1033-44C4-B681-D3965F42B9D1}"/>
    <pc:docChg chg="custSel addSld modSld sldOrd">
      <pc:chgData name="Oriunno, Marco" userId="69df8db0-265f-4fd6-bb20-17fd41beea08" providerId="ADAL" clId="{84CEF36C-1033-44C4-B681-D3965F42B9D1}" dt="2024-11-01T13:11:11.781" v="873" actId="1076"/>
      <pc:docMkLst>
        <pc:docMk/>
      </pc:docMkLst>
      <pc:sldChg chg="delSp modSp mod">
        <pc:chgData name="Oriunno, Marco" userId="69df8db0-265f-4fd6-bb20-17fd41beea08" providerId="ADAL" clId="{84CEF36C-1033-44C4-B681-D3965F42B9D1}" dt="2024-11-01T13:11:11.781" v="873" actId="1076"/>
        <pc:sldMkLst>
          <pc:docMk/>
          <pc:sldMk cId="1706138721" sldId="256"/>
        </pc:sldMkLst>
        <pc:spChg chg="del">
          <ac:chgData name="Oriunno, Marco" userId="69df8db0-265f-4fd6-bb20-17fd41beea08" providerId="ADAL" clId="{84CEF36C-1033-44C4-B681-D3965F42B9D1}" dt="2024-11-01T12:35:18.150" v="0" actId="478"/>
          <ac:spMkLst>
            <pc:docMk/>
            <pc:sldMk cId="1706138721" sldId="256"/>
            <ac:spMk id="4" creationId="{3A3932EB-6330-4771-9E9A-A2CDB6B84BA9}"/>
          </ac:spMkLst>
        </pc:spChg>
        <pc:spChg chg="mod">
          <ac:chgData name="Oriunno, Marco" userId="69df8db0-265f-4fd6-bb20-17fd41beea08" providerId="ADAL" clId="{84CEF36C-1033-44C4-B681-D3965F42B9D1}" dt="2024-11-01T12:38:26.218" v="70" actId="20577"/>
          <ac:spMkLst>
            <pc:docMk/>
            <pc:sldMk cId="1706138721" sldId="256"/>
            <ac:spMk id="5" creationId="{5579D682-FF9F-44DD-94D6-5D3A25E4C67D}"/>
          </ac:spMkLst>
        </pc:spChg>
        <pc:spChg chg="mod">
          <ac:chgData name="Oriunno, Marco" userId="69df8db0-265f-4fd6-bb20-17fd41beea08" providerId="ADAL" clId="{84CEF36C-1033-44C4-B681-D3965F42B9D1}" dt="2024-11-01T13:11:11.781" v="873" actId="1076"/>
          <ac:spMkLst>
            <pc:docMk/>
            <pc:sldMk cId="1706138721" sldId="256"/>
            <ac:spMk id="6" creationId="{9A646307-A9F7-4078-869D-9CE55956F66E}"/>
          </ac:spMkLst>
        </pc:spChg>
      </pc:sldChg>
      <pc:sldChg chg="modSp mod">
        <pc:chgData name="Oriunno, Marco" userId="69df8db0-265f-4fd6-bb20-17fd41beea08" providerId="ADAL" clId="{84CEF36C-1033-44C4-B681-D3965F42B9D1}" dt="2024-11-01T12:53:11.153" v="603" actId="20577"/>
        <pc:sldMkLst>
          <pc:docMk/>
          <pc:sldMk cId="3524771265" sldId="267"/>
        </pc:sldMkLst>
        <pc:spChg chg="mod">
          <ac:chgData name="Oriunno, Marco" userId="69df8db0-265f-4fd6-bb20-17fd41beea08" providerId="ADAL" clId="{84CEF36C-1033-44C4-B681-D3965F42B9D1}" dt="2024-11-01T12:53:11.153" v="603" actId="20577"/>
          <ac:spMkLst>
            <pc:docMk/>
            <pc:sldMk cId="3524771265" sldId="267"/>
            <ac:spMk id="3" creationId="{2996F866-8F9E-5B7B-CA5B-DA516C82691F}"/>
          </ac:spMkLst>
        </pc:spChg>
      </pc:sldChg>
      <pc:sldChg chg="addSp delSp modSp mod">
        <pc:chgData name="Oriunno, Marco" userId="69df8db0-265f-4fd6-bb20-17fd41beea08" providerId="ADAL" clId="{84CEF36C-1033-44C4-B681-D3965F42B9D1}" dt="2024-11-01T12:56:31.960" v="654" actId="1076"/>
        <pc:sldMkLst>
          <pc:docMk/>
          <pc:sldMk cId="2276714462" sldId="268"/>
        </pc:sldMkLst>
        <pc:spChg chg="mod">
          <ac:chgData name="Oriunno, Marco" userId="69df8db0-265f-4fd6-bb20-17fd41beea08" providerId="ADAL" clId="{84CEF36C-1033-44C4-B681-D3965F42B9D1}" dt="2024-11-01T12:56:31.960" v="654" actId="1076"/>
          <ac:spMkLst>
            <pc:docMk/>
            <pc:sldMk cId="2276714462" sldId="268"/>
            <ac:spMk id="9" creationId="{42D5EEA1-B4E4-62B4-F9BD-32A4808254F9}"/>
          </ac:spMkLst>
        </pc:spChg>
        <pc:spChg chg="mod">
          <ac:chgData name="Oriunno, Marco" userId="69df8db0-265f-4fd6-bb20-17fd41beea08" providerId="ADAL" clId="{84CEF36C-1033-44C4-B681-D3965F42B9D1}" dt="2024-11-01T12:56:19.464" v="635" actId="1076"/>
          <ac:spMkLst>
            <pc:docMk/>
            <pc:sldMk cId="2276714462" sldId="268"/>
            <ac:spMk id="10" creationId="{81F4A4C2-6DFC-34E3-058D-0086BD4D7371}"/>
          </ac:spMkLst>
        </pc:spChg>
        <pc:picChg chg="add mod">
          <ac:chgData name="Oriunno, Marco" userId="69df8db0-265f-4fd6-bb20-17fd41beea08" providerId="ADAL" clId="{84CEF36C-1033-44C4-B681-D3965F42B9D1}" dt="2024-11-01T12:55:53.444" v="609" actId="1076"/>
          <ac:picMkLst>
            <pc:docMk/>
            <pc:sldMk cId="2276714462" sldId="268"/>
            <ac:picMk id="5" creationId="{EE4C1917-EF50-F8F0-71BE-7AC8864020FB}"/>
          </ac:picMkLst>
        </pc:picChg>
        <pc:picChg chg="del">
          <ac:chgData name="Oriunno, Marco" userId="69df8db0-265f-4fd6-bb20-17fd41beea08" providerId="ADAL" clId="{84CEF36C-1033-44C4-B681-D3965F42B9D1}" dt="2024-11-01T12:55:39.353" v="604" actId="478"/>
          <ac:picMkLst>
            <pc:docMk/>
            <pc:sldMk cId="2276714462" sldId="268"/>
            <ac:picMk id="8" creationId="{4469C238-5F1D-0F44-FCB4-EFB77E6AC18F}"/>
          </ac:picMkLst>
        </pc:picChg>
      </pc:sldChg>
      <pc:sldChg chg="addSp delSp modSp mod">
        <pc:chgData name="Oriunno, Marco" userId="69df8db0-265f-4fd6-bb20-17fd41beea08" providerId="ADAL" clId="{84CEF36C-1033-44C4-B681-D3965F42B9D1}" dt="2024-11-01T13:04:50.839" v="715" actId="1076"/>
        <pc:sldMkLst>
          <pc:docMk/>
          <pc:sldMk cId="4253797245" sldId="269"/>
        </pc:sldMkLst>
        <pc:graphicFrameChg chg="del">
          <ac:chgData name="Oriunno, Marco" userId="69df8db0-265f-4fd6-bb20-17fd41beea08" providerId="ADAL" clId="{84CEF36C-1033-44C4-B681-D3965F42B9D1}" dt="2024-11-01T13:01:01.813" v="666" actId="478"/>
          <ac:graphicFrameMkLst>
            <pc:docMk/>
            <pc:sldMk cId="4253797245" sldId="269"/>
            <ac:graphicFrameMk id="11" creationId="{7D168C2D-9139-AC8F-8ED9-53E89565C04D}"/>
          </ac:graphicFrameMkLst>
        </pc:graphicFrameChg>
        <pc:graphicFrameChg chg="del">
          <ac:chgData name="Oriunno, Marco" userId="69df8db0-265f-4fd6-bb20-17fd41beea08" providerId="ADAL" clId="{84CEF36C-1033-44C4-B681-D3965F42B9D1}" dt="2024-11-01T13:00:07.784" v="655" actId="478"/>
          <ac:graphicFrameMkLst>
            <pc:docMk/>
            <pc:sldMk cId="4253797245" sldId="269"/>
            <ac:graphicFrameMk id="13" creationId="{7A5DB9F4-538E-887F-E085-6984DC4DE487}"/>
          </ac:graphicFrameMkLst>
        </pc:graphicFrameChg>
        <pc:graphicFrameChg chg="del">
          <ac:chgData name="Oriunno, Marco" userId="69df8db0-265f-4fd6-bb20-17fd41beea08" providerId="ADAL" clId="{84CEF36C-1033-44C4-B681-D3965F42B9D1}" dt="2024-11-01T13:01:50.905" v="681" actId="478"/>
          <ac:graphicFrameMkLst>
            <pc:docMk/>
            <pc:sldMk cId="4253797245" sldId="269"/>
            <ac:graphicFrameMk id="15" creationId="{3D390C7F-DC91-F3E2-777D-421CC79CD4E0}"/>
          </ac:graphicFrameMkLst>
        </pc:graphicFrameChg>
        <pc:graphicFrameChg chg="del">
          <ac:chgData name="Oriunno, Marco" userId="69df8db0-265f-4fd6-bb20-17fd41beea08" providerId="ADAL" clId="{84CEF36C-1033-44C4-B681-D3965F42B9D1}" dt="2024-11-01T13:02:20.423" v="687" actId="478"/>
          <ac:graphicFrameMkLst>
            <pc:docMk/>
            <pc:sldMk cId="4253797245" sldId="269"/>
            <ac:graphicFrameMk id="17" creationId="{5E47C9B7-29D2-DF28-831B-48DCF9F5CE85}"/>
          </ac:graphicFrameMkLst>
        </pc:graphicFrameChg>
        <pc:picChg chg="add del mod">
          <ac:chgData name="Oriunno, Marco" userId="69df8db0-265f-4fd6-bb20-17fd41beea08" providerId="ADAL" clId="{84CEF36C-1033-44C4-B681-D3965F42B9D1}" dt="2024-11-01T13:00:16.115" v="659" actId="478"/>
          <ac:picMkLst>
            <pc:docMk/>
            <pc:sldMk cId="4253797245" sldId="269"/>
            <ac:picMk id="3" creationId="{FBFCF11B-5D48-B42B-72B9-EEC725EA47ED}"/>
          </ac:picMkLst>
        </pc:picChg>
        <pc:picChg chg="add mod">
          <ac:chgData name="Oriunno, Marco" userId="69df8db0-265f-4fd6-bb20-17fd41beea08" providerId="ADAL" clId="{84CEF36C-1033-44C4-B681-D3965F42B9D1}" dt="2024-11-01T13:01:26.847" v="679" actId="1038"/>
          <ac:picMkLst>
            <pc:docMk/>
            <pc:sldMk cId="4253797245" sldId="269"/>
            <ac:picMk id="6" creationId="{0257639A-EF8B-09C1-9A7A-ED18AF429600}"/>
          </ac:picMkLst>
        </pc:picChg>
        <pc:picChg chg="add del mod">
          <ac:chgData name="Oriunno, Marco" userId="69df8db0-265f-4fd6-bb20-17fd41beea08" providerId="ADAL" clId="{84CEF36C-1033-44C4-B681-D3965F42B9D1}" dt="2024-11-01T13:03:19.238" v="700" actId="478"/>
          <ac:picMkLst>
            <pc:docMk/>
            <pc:sldMk cId="4253797245" sldId="269"/>
            <ac:picMk id="8" creationId="{920FFAE8-3F1E-751A-333E-39D2F0F00C27}"/>
          </ac:picMkLst>
        </pc:picChg>
        <pc:picChg chg="add mod">
          <ac:chgData name="Oriunno, Marco" userId="69df8db0-265f-4fd6-bb20-17fd41beea08" providerId="ADAL" clId="{84CEF36C-1033-44C4-B681-D3965F42B9D1}" dt="2024-11-01T13:02:40.989" v="696" actId="14100"/>
          <ac:picMkLst>
            <pc:docMk/>
            <pc:sldMk cId="4253797245" sldId="269"/>
            <ac:picMk id="10" creationId="{7EFEE459-C3EC-DAE5-D34A-24DACD54E330}"/>
          </ac:picMkLst>
        </pc:picChg>
        <pc:picChg chg="add mod">
          <ac:chgData name="Oriunno, Marco" userId="69df8db0-265f-4fd6-bb20-17fd41beea08" providerId="ADAL" clId="{84CEF36C-1033-44C4-B681-D3965F42B9D1}" dt="2024-11-01T13:03:06.616" v="699" actId="1076"/>
          <ac:picMkLst>
            <pc:docMk/>
            <pc:sldMk cId="4253797245" sldId="269"/>
            <ac:picMk id="14" creationId="{9E3FDD89-B4FB-B561-DEAC-EA86B9E01390}"/>
          </ac:picMkLst>
        </pc:picChg>
        <pc:picChg chg="add del mod">
          <ac:chgData name="Oriunno, Marco" userId="69df8db0-265f-4fd6-bb20-17fd41beea08" providerId="ADAL" clId="{84CEF36C-1033-44C4-B681-D3965F42B9D1}" dt="2024-11-01T13:04:24.066" v="710" actId="478"/>
          <ac:picMkLst>
            <pc:docMk/>
            <pc:sldMk cId="4253797245" sldId="269"/>
            <ac:picMk id="18" creationId="{C9310767-7B5D-8560-87D7-9334EC238CE0}"/>
          </ac:picMkLst>
        </pc:picChg>
        <pc:picChg chg="mod">
          <ac:chgData name="Oriunno, Marco" userId="69df8db0-265f-4fd6-bb20-17fd41beea08" providerId="ADAL" clId="{84CEF36C-1033-44C4-B681-D3965F42B9D1}" dt="2024-11-01T13:01:21.098" v="676" actId="1076"/>
          <ac:picMkLst>
            <pc:docMk/>
            <pc:sldMk cId="4253797245" sldId="269"/>
            <ac:picMk id="20" creationId="{8900159D-304E-DF77-25A5-D1EA6B813F2A}"/>
          </ac:picMkLst>
        </pc:picChg>
        <pc:picChg chg="add mod">
          <ac:chgData name="Oriunno, Marco" userId="69df8db0-265f-4fd6-bb20-17fd41beea08" providerId="ADAL" clId="{84CEF36C-1033-44C4-B681-D3965F42B9D1}" dt="2024-11-01T13:04:50.839" v="715" actId="1076"/>
          <ac:picMkLst>
            <pc:docMk/>
            <pc:sldMk cId="4253797245" sldId="269"/>
            <ac:picMk id="21" creationId="{6D52865F-F7F3-52E4-3B84-C2173833DEE3}"/>
          </ac:picMkLst>
        </pc:picChg>
      </pc:sldChg>
      <pc:sldChg chg="modSp mod">
        <pc:chgData name="Oriunno, Marco" userId="69df8db0-265f-4fd6-bb20-17fd41beea08" providerId="ADAL" clId="{84CEF36C-1033-44C4-B681-D3965F42B9D1}" dt="2024-11-01T13:10:40.406" v="872" actId="20577"/>
        <pc:sldMkLst>
          <pc:docMk/>
          <pc:sldMk cId="1097682133" sldId="270"/>
        </pc:sldMkLst>
        <pc:spChg chg="mod">
          <ac:chgData name="Oriunno, Marco" userId="69df8db0-265f-4fd6-bb20-17fd41beea08" providerId="ADAL" clId="{84CEF36C-1033-44C4-B681-D3965F42B9D1}" dt="2024-11-01T13:10:40.406" v="872" actId="20577"/>
          <ac:spMkLst>
            <pc:docMk/>
            <pc:sldMk cId="1097682133" sldId="270"/>
            <ac:spMk id="3" creationId="{57FDD038-BF4E-D03A-E394-6EACD4001D29}"/>
          </ac:spMkLst>
        </pc:spChg>
      </pc:sldChg>
      <pc:sldChg chg="addSp delSp modSp mod">
        <pc:chgData name="Oriunno, Marco" userId="69df8db0-265f-4fd6-bb20-17fd41beea08" providerId="ADAL" clId="{84CEF36C-1033-44C4-B681-D3965F42B9D1}" dt="2024-11-01T13:06:17.397" v="731" actId="1076"/>
        <pc:sldMkLst>
          <pc:docMk/>
          <pc:sldMk cId="3311344779" sldId="271"/>
        </pc:sldMkLst>
        <pc:graphicFrameChg chg="del">
          <ac:chgData name="Oriunno, Marco" userId="69df8db0-265f-4fd6-bb20-17fd41beea08" providerId="ADAL" clId="{84CEF36C-1033-44C4-B681-D3965F42B9D1}" dt="2024-11-01T13:05:17.892" v="716" actId="478"/>
          <ac:graphicFrameMkLst>
            <pc:docMk/>
            <pc:sldMk cId="3311344779" sldId="271"/>
            <ac:graphicFrameMk id="6" creationId="{D4FE09AA-AAC4-D9F2-8112-98552CDD7C9F}"/>
          </ac:graphicFrameMkLst>
        </pc:graphicFrameChg>
        <pc:graphicFrameChg chg="del">
          <ac:chgData name="Oriunno, Marco" userId="69df8db0-265f-4fd6-bb20-17fd41beea08" providerId="ADAL" clId="{84CEF36C-1033-44C4-B681-D3965F42B9D1}" dt="2024-11-01T13:05:44.485" v="722" actId="478"/>
          <ac:graphicFrameMkLst>
            <pc:docMk/>
            <pc:sldMk cId="3311344779" sldId="271"/>
            <ac:graphicFrameMk id="8" creationId="{AC66252E-4E2E-80E2-1C32-6CC48B82B540}"/>
          </ac:graphicFrameMkLst>
        </pc:graphicFrameChg>
        <pc:graphicFrameChg chg="del">
          <ac:chgData name="Oriunno, Marco" userId="69df8db0-265f-4fd6-bb20-17fd41beea08" providerId="ADAL" clId="{84CEF36C-1033-44C4-B681-D3965F42B9D1}" dt="2024-11-01T13:05:53.484" v="726" actId="478"/>
          <ac:graphicFrameMkLst>
            <pc:docMk/>
            <pc:sldMk cId="3311344779" sldId="271"/>
            <ac:graphicFrameMk id="10" creationId="{2218B1D5-2B27-8080-D438-5EABE59A1557}"/>
          </ac:graphicFrameMkLst>
        </pc:graphicFrameChg>
        <pc:picChg chg="add mod">
          <ac:chgData name="Oriunno, Marco" userId="69df8db0-265f-4fd6-bb20-17fd41beea08" providerId="ADAL" clId="{84CEF36C-1033-44C4-B681-D3965F42B9D1}" dt="2024-11-01T13:05:28.177" v="721" actId="1076"/>
          <ac:picMkLst>
            <pc:docMk/>
            <pc:sldMk cId="3311344779" sldId="271"/>
            <ac:picMk id="5" creationId="{AEE29466-820C-A3FC-69F1-F3108CABE9C7}"/>
          </ac:picMkLst>
        </pc:picChg>
        <pc:picChg chg="add mod">
          <ac:chgData name="Oriunno, Marco" userId="69df8db0-265f-4fd6-bb20-17fd41beea08" providerId="ADAL" clId="{84CEF36C-1033-44C4-B681-D3965F42B9D1}" dt="2024-11-01T13:05:50.873" v="725" actId="1076"/>
          <ac:picMkLst>
            <pc:docMk/>
            <pc:sldMk cId="3311344779" sldId="271"/>
            <ac:picMk id="9" creationId="{BC720101-DC39-A83E-4E55-F089E71B7DA8}"/>
          </ac:picMkLst>
        </pc:picChg>
        <pc:picChg chg="add mod">
          <ac:chgData name="Oriunno, Marco" userId="69df8db0-265f-4fd6-bb20-17fd41beea08" providerId="ADAL" clId="{84CEF36C-1033-44C4-B681-D3965F42B9D1}" dt="2024-11-01T13:06:17.397" v="731" actId="1076"/>
          <ac:picMkLst>
            <pc:docMk/>
            <pc:sldMk cId="3311344779" sldId="271"/>
            <ac:picMk id="13" creationId="{662CFEE0-8BA5-9194-DC6B-A4EC6566A532}"/>
          </ac:picMkLst>
        </pc:picChg>
      </pc:sldChg>
      <pc:sldChg chg="ord">
        <pc:chgData name="Oriunno, Marco" userId="69df8db0-265f-4fd6-bb20-17fd41beea08" providerId="ADAL" clId="{84CEF36C-1033-44C4-B681-D3965F42B9D1}" dt="2024-11-01T12:44:24.710" v="75"/>
        <pc:sldMkLst>
          <pc:docMk/>
          <pc:sldMk cId="1653765026" sldId="274"/>
        </pc:sldMkLst>
      </pc:sldChg>
      <pc:sldChg chg="addSp delSp modSp new mod">
        <pc:chgData name="Oriunno, Marco" userId="69df8db0-265f-4fd6-bb20-17fd41beea08" providerId="ADAL" clId="{84CEF36C-1033-44C4-B681-D3965F42B9D1}" dt="2024-11-01T12:44:45.607" v="96" actId="14100"/>
        <pc:sldMkLst>
          <pc:docMk/>
          <pc:sldMk cId="1280293571" sldId="276"/>
        </pc:sldMkLst>
        <pc:spChg chg="mod">
          <ac:chgData name="Oriunno, Marco" userId="69df8db0-265f-4fd6-bb20-17fd41beea08" providerId="ADAL" clId="{84CEF36C-1033-44C4-B681-D3965F42B9D1}" dt="2024-11-01T12:44:39.111" v="95" actId="20577"/>
          <ac:spMkLst>
            <pc:docMk/>
            <pc:sldMk cId="1280293571" sldId="276"/>
            <ac:spMk id="2" creationId="{93298840-00AE-61A0-89EA-140BA05052F2}"/>
          </ac:spMkLst>
        </pc:spChg>
        <pc:spChg chg="del mod">
          <ac:chgData name="Oriunno, Marco" userId="69df8db0-265f-4fd6-bb20-17fd41beea08" providerId="ADAL" clId="{84CEF36C-1033-44C4-B681-D3965F42B9D1}" dt="2024-11-01T12:44:13.654" v="73" actId="22"/>
          <ac:spMkLst>
            <pc:docMk/>
            <pc:sldMk cId="1280293571" sldId="276"/>
            <ac:spMk id="3" creationId="{77AFD3B8-CB65-FB93-3AD3-C6EB8152127C}"/>
          </ac:spMkLst>
        </pc:spChg>
        <pc:picChg chg="add mod ord">
          <ac:chgData name="Oriunno, Marco" userId="69df8db0-265f-4fd6-bb20-17fd41beea08" providerId="ADAL" clId="{84CEF36C-1033-44C4-B681-D3965F42B9D1}" dt="2024-11-01T12:44:45.607" v="96" actId="14100"/>
          <ac:picMkLst>
            <pc:docMk/>
            <pc:sldMk cId="1280293571" sldId="276"/>
            <ac:picMk id="6" creationId="{ED151053-FADC-DCD9-12AC-566AA7F34B13}"/>
          </ac:picMkLst>
        </pc:picChg>
      </pc:sldChg>
    </pc:docChg>
  </pc:docChgLst>
  <pc:docChgLst>
    <pc:chgData name="Oriunno, Marco" userId="69df8db0-265f-4fd6-bb20-17fd41beea08" providerId="ADAL" clId="{2DF88434-1602-4252-A890-33775BE58476}"/>
    <pc:docChg chg="undo custSel addSld delSld modSld sldOrd">
      <pc:chgData name="Oriunno, Marco" userId="69df8db0-265f-4fd6-bb20-17fd41beea08" providerId="ADAL" clId="{2DF88434-1602-4252-A890-33775BE58476}" dt="2024-11-01T14:45:08.324" v="1600" actId="20577"/>
      <pc:docMkLst>
        <pc:docMk/>
      </pc:docMkLst>
      <pc:sldChg chg="addSp modSp mod ord">
        <pc:chgData name="Oriunno, Marco" userId="69df8db0-265f-4fd6-bb20-17fd41beea08" providerId="ADAL" clId="{2DF88434-1602-4252-A890-33775BE58476}" dt="2024-10-31T19:31:40.660" v="531"/>
        <pc:sldMkLst>
          <pc:docMk/>
          <pc:sldMk cId="1530584567" sldId="257"/>
        </pc:sldMkLst>
        <pc:spChg chg="mod">
          <ac:chgData name="Oriunno, Marco" userId="69df8db0-265f-4fd6-bb20-17fd41beea08" providerId="ADAL" clId="{2DF88434-1602-4252-A890-33775BE58476}" dt="2024-10-31T17:04:08.514" v="66" actId="20577"/>
          <ac:spMkLst>
            <pc:docMk/>
            <pc:sldMk cId="1530584567" sldId="257"/>
            <ac:spMk id="6" creationId="{AE02AC40-9BB8-46F5-849C-A215E7D2049F}"/>
          </ac:spMkLst>
        </pc:spChg>
        <pc:picChg chg="add mod">
          <ac:chgData name="Oriunno, Marco" userId="69df8db0-265f-4fd6-bb20-17fd41beea08" providerId="ADAL" clId="{2DF88434-1602-4252-A890-33775BE58476}" dt="2024-10-31T19:28:39.846" v="485" actId="1076"/>
          <ac:picMkLst>
            <pc:docMk/>
            <pc:sldMk cId="1530584567" sldId="257"/>
            <ac:picMk id="8" creationId="{E1509181-0C3E-741A-2837-3F301B71C871}"/>
          </ac:picMkLst>
        </pc:picChg>
      </pc:sldChg>
      <pc:sldChg chg="add">
        <pc:chgData name="Oriunno, Marco" userId="69df8db0-265f-4fd6-bb20-17fd41beea08" providerId="ADAL" clId="{2DF88434-1602-4252-A890-33775BE58476}" dt="2024-10-31T19:32:38.394" v="537"/>
        <pc:sldMkLst>
          <pc:docMk/>
          <pc:sldMk cId="363222974" sldId="258"/>
        </pc:sldMkLst>
      </pc:sldChg>
      <pc:sldChg chg="addSp delSp modSp new del mod">
        <pc:chgData name="Oriunno, Marco" userId="69df8db0-265f-4fd6-bb20-17fd41beea08" providerId="ADAL" clId="{2DF88434-1602-4252-A890-33775BE58476}" dt="2024-10-31T19:32:32.839" v="536" actId="2696"/>
        <pc:sldMkLst>
          <pc:docMk/>
          <pc:sldMk cId="1351084713" sldId="258"/>
        </pc:sldMkLst>
        <pc:spChg chg="mod">
          <ac:chgData name="Oriunno, Marco" userId="69df8db0-265f-4fd6-bb20-17fd41beea08" providerId="ADAL" clId="{2DF88434-1602-4252-A890-33775BE58476}" dt="2024-10-31T17:04:03.436" v="58" actId="20577"/>
          <ac:spMkLst>
            <pc:docMk/>
            <pc:sldMk cId="1351084713" sldId="258"/>
            <ac:spMk id="2" creationId="{772A0D62-E28D-3C7E-0E39-53BBFB45DF61}"/>
          </ac:spMkLst>
        </pc:spChg>
        <pc:spChg chg="del mod">
          <ac:chgData name="Oriunno, Marco" userId="69df8db0-265f-4fd6-bb20-17fd41beea08" providerId="ADAL" clId="{2DF88434-1602-4252-A890-33775BE58476}" dt="2024-10-31T16:59:33.773" v="20" actId="22"/>
          <ac:spMkLst>
            <pc:docMk/>
            <pc:sldMk cId="1351084713" sldId="258"/>
            <ac:spMk id="3" creationId="{BE3AE634-1054-C6FF-FDA0-3E937F8DB8A3}"/>
          </ac:spMkLst>
        </pc:spChg>
        <pc:picChg chg="add mod ord">
          <ac:chgData name="Oriunno, Marco" userId="69df8db0-265f-4fd6-bb20-17fd41beea08" providerId="ADAL" clId="{2DF88434-1602-4252-A890-33775BE58476}" dt="2024-10-31T16:59:33.773" v="20" actId="22"/>
          <ac:picMkLst>
            <pc:docMk/>
            <pc:sldMk cId="1351084713" sldId="258"/>
            <ac:picMk id="6" creationId="{5307FA27-BD62-5D4B-162E-5E497A86E26F}"/>
          </ac:picMkLst>
        </pc:picChg>
      </pc:sldChg>
      <pc:sldChg chg="addSp delSp modSp new del mod">
        <pc:chgData name="Oriunno, Marco" userId="69df8db0-265f-4fd6-bb20-17fd41beea08" providerId="ADAL" clId="{2DF88434-1602-4252-A890-33775BE58476}" dt="2024-10-31T19:32:32.839" v="536" actId="2696"/>
        <pc:sldMkLst>
          <pc:docMk/>
          <pc:sldMk cId="1886753974" sldId="259"/>
        </pc:sldMkLst>
        <pc:spChg chg="mod">
          <ac:chgData name="Oriunno, Marco" userId="69df8db0-265f-4fd6-bb20-17fd41beea08" providerId="ADAL" clId="{2DF88434-1602-4252-A890-33775BE58476}" dt="2024-10-31T19:30:09.658" v="504" actId="20577"/>
          <ac:spMkLst>
            <pc:docMk/>
            <pc:sldMk cId="1886753974" sldId="259"/>
            <ac:spMk id="2" creationId="{E4831C7D-B9C9-005E-E05C-E4860AE6D381}"/>
          </ac:spMkLst>
        </pc:spChg>
        <pc:spChg chg="del mod">
          <ac:chgData name="Oriunno, Marco" userId="69df8db0-265f-4fd6-bb20-17fd41beea08" providerId="ADAL" clId="{2DF88434-1602-4252-A890-33775BE58476}" dt="2024-10-31T17:03:21.387" v="25" actId="22"/>
          <ac:spMkLst>
            <pc:docMk/>
            <pc:sldMk cId="1886753974" sldId="259"/>
            <ac:spMk id="3" creationId="{BA0954F3-F990-E8FE-DFA0-F5A6DB1520D3}"/>
          </ac:spMkLst>
        </pc:spChg>
        <pc:picChg chg="add mod ord">
          <ac:chgData name="Oriunno, Marco" userId="69df8db0-265f-4fd6-bb20-17fd41beea08" providerId="ADAL" clId="{2DF88434-1602-4252-A890-33775BE58476}" dt="2024-10-31T17:03:21.387" v="25" actId="22"/>
          <ac:picMkLst>
            <pc:docMk/>
            <pc:sldMk cId="1886753974" sldId="259"/>
            <ac:picMk id="6" creationId="{661D28E6-5ECD-4827-AFCC-DCDA47A5D0D7}"/>
          </ac:picMkLst>
        </pc:picChg>
      </pc:sldChg>
      <pc:sldChg chg="add">
        <pc:chgData name="Oriunno, Marco" userId="69df8db0-265f-4fd6-bb20-17fd41beea08" providerId="ADAL" clId="{2DF88434-1602-4252-A890-33775BE58476}" dt="2024-10-31T19:32:38.394" v="537"/>
        <pc:sldMkLst>
          <pc:docMk/>
          <pc:sldMk cId="3721684714" sldId="259"/>
        </pc:sldMkLst>
      </pc:sldChg>
      <pc:sldChg chg="add">
        <pc:chgData name="Oriunno, Marco" userId="69df8db0-265f-4fd6-bb20-17fd41beea08" providerId="ADAL" clId="{2DF88434-1602-4252-A890-33775BE58476}" dt="2024-10-31T19:32:38.394" v="537"/>
        <pc:sldMkLst>
          <pc:docMk/>
          <pc:sldMk cId="895684614" sldId="260"/>
        </pc:sldMkLst>
      </pc:sldChg>
      <pc:sldChg chg="addSp delSp modSp new del mod ord">
        <pc:chgData name="Oriunno, Marco" userId="69df8db0-265f-4fd6-bb20-17fd41beea08" providerId="ADAL" clId="{2DF88434-1602-4252-A890-33775BE58476}" dt="2024-10-31T19:32:32.839" v="536" actId="2696"/>
        <pc:sldMkLst>
          <pc:docMk/>
          <pc:sldMk cId="4174102406" sldId="260"/>
        </pc:sldMkLst>
        <pc:spChg chg="mod">
          <ac:chgData name="Oriunno, Marco" userId="69df8db0-265f-4fd6-bb20-17fd41beea08" providerId="ADAL" clId="{2DF88434-1602-4252-A890-33775BE58476}" dt="2024-10-31T17:06:41.253" v="77" actId="20577"/>
          <ac:spMkLst>
            <pc:docMk/>
            <pc:sldMk cId="4174102406" sldId="260"/>
            <ac:spMk id="2" creationId="{AF593508-4C58-F599-4323-9FD0AD455C01}"/>
          </ac:spMkLst>
        </pc:spChg>
        <pc:spChg chg="del mod">
          <ac:chgData name="Oriunno, Marco" userId="69df8db0-265f-4fd6-bb20-17fd41beea08" providerId="ADAL" clId="{2DF88434-1602-4252-A890-33775BE58476}" dt="2024-10-31T17:06:27.577" v="71" actId="22"/>
          <ac:spMkLst>
            <pc:docMk/>
            <pc:sldMk cId="4174102406" sldId="260"/>
            <ac:spMk id="3" creationId="{FB3898C6-260D-3E2E-EACD-7F681792C755}"/>
          </ac:spMkLst>
        </pc:spChg>
        <pc:picChg chg="add mod ord">
          <ac:chgData name="Oriunno, Marco" userId="69df8db0-265f-4fd6-bb20-17fd41beea08" providerId="ADAL" clId="{2DF88434-1602-4252-A890-33775BE58476}" dt="2024-10-31T17:06:27.577" v="71" actId="22"/>
          <ac:picMkLst>
            <pc:docMk/>
            <pc:sldMk cId="4174102406" sldId="260"/>
            <ac:picMk id="6" creationId="{A0808019-44DB-2667-7096-204DE857CAF8}"/>
          </ac:picMkLst>
        </pc:picChg>
      </pc:sldChg>
      <pc:sldChg chg="add">
        <pc:chgData name="Oriunno, Marco" userId="69df8db0-265f-4fd6-bb20-17fd41beea08" providerId="ADAL" clId="{2DF88434-1602-4252-A890-33775BE58476}" dt="2024-10-31T19:33:37.929" v="547"/>
        <pc:sldMkLst>
          <pc:docMk/>
          <pc:sldMk cId="573660142" sldId="261"/>
        </pc:sldMkLst>
      </pc:sldChg>
      <pc:sldChg chg="addSp delSp modSp new del mod">
        <pc:chgData name="Oriunno, Marco" userId="69df8db0-265f-4fd6-bb20-17fd41beea08" providerId="ADAL" clId="{2DF88434-1602-4252-A890-33775BE58476}" dt="2024-10-31T19:33:33.825" v="546" actId="2696"/>
        <pc:sldMkLst>
          <pc:docMk/>
          <pc:sldMk cId="1725789259" sldId="261"/>
        </pc:sldMkLst>
        <pc:spChg chg="mod">
          <ac:chgData name="Oriunno, Marco" userId="69df8db0-265f-4fd6-bb20-17fd41beea08" providerId="ADAL" clId="{2DF88434-1602-4252-A890-33775BE58476}" dt="2024-10-31T17:15:27.241" v="96" actId="20577"/>
          <ac:spMkLst>
            <pc:docMk/>
            <pc:sldMk cId="1725789259" sldId="261"/>
            <ac:spMk id="2" creationId="{4A652A79-F667-78B8-87BD-CC170248ED5C}"/>
          </ac:spMkLst>
        </pc:spChg>
        <pc:spChg chg="del mod">
          <ac:chgData name="Oriunno, Marco" userId="69df8db0-265f-4fd6-bb20-17fd41beea08" providerId="ADAL" clId="{2DF88434-1602-4252-A890-33775BE58476}" dt="2024-10-31T17:14:24.707" v="79" actId="22"/>
          <ac:spMkLst>
            <pc:docMk/>
            <pc:sldMk cId="1725789259" sldId="261"/>
            <ac:spMk id="3" creationId="{24A190ED-5BA1-0A59-CF30-F57C13B17F9F}"/>
          </ac:spMkLst>
        </pc:spChg>
        <pc:spChg chg="add del mod">
          <ac:chgData name="Oriunno, Marco" userId="69df8db0-265f-4fd6-bb20-17fd41beea08" providerId="ADAL" clId="{2DF88434-1602-4252-A890-33775BE58476}" dt="2024-10-31T17:18:39.826" v="107" actId="22"/>
          <ac:spMkLst>
            <pc:docMk/>
            <pc:sldMk cId="1725789259" sldId="261"/>
            <ac:spMk id="8" creationId="{0F3AE30E-809E-A4B9-FBF8-EED3F4564084}"/>
          </ac:spMkLst>
        </pc:spChg>
        <pc:picChg chg="add del mod ord">
          <ac:chgData name="Oriunno, Marco" userId="69df8db0-265f-4fd6-bb20-17fd41beea08" providerId="ADAL" clId="{2DF88434-1602-4252-A890-33775BE58476}" dt="2024-10-31T17:18:38.069" v="105" actId="478"/>
          <ac:picMkLst>
            <pc:docMk/>
            <pc:sldMk cId="1725789259" sldId="261"/>
            <ac:picMk id="6" creationId="{4FD32B1A-8E7E-D65E-DD6E-9B6761D138CB}"/>
          </ac:picMkLst>
        </pc:picChg>
        <pc:picChg chg="add mod ord">
          <ac:chgData name="Oriunno, Marco" userId="69df8db0-265f-4fd6-bb20-17fd41beea08" providerId="ADAL" clId="{2DF88434-1602-4252-A890-33775BE58476}" dt="2024-10-31T17:18:39.826" v="107" actId="22"/>
          <ac:picMkLst>
            <pc:docMk/>
            <pc:sldMk cId="1725789259" sldId="261"/>
            <ac:picMk id="10" creationId="{095566EE-5F73-08FC-5A53-5C4EDD945968}"/>
          </ac:picMkLst>
        </pc:picChg>
      </pc:sldChg>
      <pc:sldChg chg="addSp delSp modSp new del mod">
        <pc:chgData name="Oriunno, Marco" userId="69df8db0-265f-4fd6-bb20-17fd41beea08" providerId="ADAL" clId="{2DF88434-1602-4252-A890-33775BE58476}" dt="2024-10-31T19:33:33.825" v="546" actId="2696"/>
        <pc:sldMkLst>
          <pc:docMk/>
          <pc:sldMk cId="517626326" sldId="262"/>
        </pc:sldMkLst>
        <pc:spChg chg="mod">
          <ac:chgData name="Oriunno, Marco" userId="69df8db0-265f-4fd6-bb20-17fd41beea08" providerId="ADAL" clId="{2DF88434-1602-4252-A890-33775BE58476}" dt="2024-10-31T17:18:10.398" v="104" actId="20577"/>
          <ac:spMkLst>
            <pc:docMk/>
            <pc:sldMk cId="517626326" sldId="262"/>
            <ac:spMk id="2" creationId="{CC772AC5-0E48-F478-41B1-B8BA00A016B9}"/>
          </ac:spMkLst>
        </pc:spChg>
        <pc:spChg chg="del mod">
          <ac:chgData name="Oriunno, Marco" userId="69df8db0-265f-4fd6-bb20-17fd41beea08" providerId="ADAL" clId="{2DF88434-1602-4252-A890-33775BE58476}" dt="2024-10-31T17:17:58.209" v="98" actId="22"/>
          <ac:spMkLst>
            <pc:docMk/>
            <pc:sldMk cId="517626326" sldId="262"/>
            <ac:spMk id="3" creationId="{ACCF17FB-0043-A140-7FC0-010ECA283E46}"/>
          </ac:spMkLst>
        </pc:spChg>
        <pc:picChg chg="add mod ord">
          <ac:chgData name="Oriunno, Marco" userId="69df8db0-265f-4fd6-bb20-17fd41beea08" providerId="ADAL" clId="{2DF88434-1602-4252-A890-33775BE58476}" dt="2024-10-31T17:17:58.209" v="98" actId="22"/>
          <ac:picMkLst>
            <pc:docMk/>
            <pc:sldMk cId="517626326" sldId="262"/>
            <ac:picMk id="6" creationId="{62B3A2F8-809C-2646-0EA3-F022314B23E3}"/>
          </ac:picMkLst>
        </pc:picChg>
      </pc:sldChg>
      <pc:sldChg chg="add">
        <pc:chgData name="Oriunno, Marco" userId="69df8db0-265f-4fd6-bb20-17fd41beea08" providerId="ADAL" clId="{2DF88434-1602-4252-A890-33775BE58476}" dt="2024-10-31T19:33:37.929" v="547"/>
        <pc:sldMkLst>
          <pc:docMk/>
          <pc:sldMk cId="3255457501" sldId="262"/>
        </pc:sldMkLst>
      </pc:sldChg>
      <pc:sldChg chg="addSp delSp modSp new del mod">
        <pc:chgData name="Oriunno, Marco" userId="69df8db0-265f-4fd6-bb20-17fd41beea08" providerId="ADAL" clId="{2DF88434-1602-4252-A890-33775BE58476}" dt="2024-10-31T19:33:33.825" v="546" actId="2696"/>
        <pc:sldMkLst>
          <pc:docMk/>
          <pc:sldMk cId="2010927149" sldId="263"/>
        </pc:sldMkLst>
        <pc:spChg chg="mod">
          <ac:chgData name="Oriunno, Marco" userId="69df8db0-265f-4fd6-bb20-17fd41beea08" providerId="ADAL" clId="{2DF88434-1602-4252-A890-33775BE58476}" dt="2024-10-31T17:23:48.189" v="118" actId="20577"/>
          <ac:spMkLst>
            <pc:docMk/>
            <pc:sldMk cId="2010927149" sldId="263"/>
            <ac:spMk id="2" creationId="{B2CEB75D-97DC-A5F3-18EA-AAA7056BED75}"/>
          </ac:spMkLst>
        </pc:spChg>
        <pc:spChg chg="del mod">
          <ac:chgData name="Oriunno, Marco" userId="69df8db0-265f-4fd6-bb20-17fd41beea08" providerId="ADAL" clId="{2DF88434-1602-4252-A890-33775BE58476}" dt="2024-10-31T17:21:28.476" v="110" actId="22"/>
          <ac:spMkLst>
            <pc:docMk/>
            <pc:sldMk cId="2010927149" sldId="263"/>
            <ac:spMk id="3" creationId="{FDD64547-F955-063B-0FD3-584208F41525}"/>
          </ac:spMkLst>
        </pc:spChg>
        <pc:spChg chg="add del mod">
          <ac:chgData name="Oriunno, Marco" userId="69df8db0-265f-4fd6-bb20-17fd41beea08" providerId="ADAL" clId="{2DF88434-1602-4252-A890-33775BE58476}" dt="2024-10-31T17:23:42.512" v="114" actId="22"/>
          <ac:spMkLst>
            <pc:docMk/>
            <pc:sldMk cId="2010927149" sldId="263"/>
            <ac:spMk id="8" creationId="{FE4D9ADC-5995-5767-F7F1-D3D719C96BA1}"/>
          </ac:spMkLst>
        </pc:spChg>
        <pc:picChg chg="add del mod ord">
          <ac:chgData name="Oriunno, Marco" userId="69df8db0-265f-4fd6-bb20-17fd41beea08" providerId="ADAL" clId="{2DF88434-1602-4252-A890-33775BE58476}" dt="2024-10-31T17:23:40.678" v="112" actId="478"/>
          <ac:picMkLst>
            <pc:docMk/>
            <pc:sldMk cId="2010927149" sldId="263"/>
            <ac:picMk id="6" creationId="{AFA4F58E-C60B-2DF9-0E70-420315B1FB4A}"/>
          </ac:picMkLst>
        </pc:picChg>
        <pc:picChg chg="add mod ord">
          <ac:chgData name="Oriunno, Marco" userId="69df8db0-265f-4fd6-bb20-17fd41beea08" providerId="ADAL" clId="{2DF88434-1602-4252-A890-33775BE58476}" dt="2024-10-31T17:23:42.512" v="114" actId="22"/>
          <ac:picMkLst>
            <pc:docMk/>
            <pc:sldMk cId="2010927149" sldId="263"/>
            <ac:picMk id="10" creationId="{6D41FC0A-BE44-6BE5-C455-3D1E839BF767}"/>
          </ac:picMkLst>
        </pc:picChg>
      </pc:sldChg>
      <pc:sldChg chg="add">
        <pc:chgData name="Oriunno, Marco" userId="69df8db0-265f-4fd6-bb20-17fd41beea08" providerId="ADAL" clId="{2DF88434-1602-4252-A890-33775BE58476}" dt="2024-10-31T19:33:37.929" v="547"/>
        <pc:sldMkLst>
          <pc:docMk/>
          <pc:sldMk cId="2034824317" sldId="263"/>
        </pc:sldMkLst>
      </pc:sldChg>
      <pc:sldChg chg="addSp delSp modSp new mod">
        <pc:chgData name="Oriunno, Marco" userId="69df8db0-265f-4fd6-bb20-17fd41beea08" providerId="ADAL" clId="{2DF88434-1602-4252-A890-33775BE58476}" dt="2024-11-01T14:45:08.324" v="1600" actId="20577"/>
        <pc:sldMkLst>
          <pc:docMk/>
          <pc:sldMk cId="937496338" sldId="264"/>
        </pc:sldMkLst>
        <pc:spChg chg="mod">
          <ac:chgData name="Oriunno, Marco" userId="69df8db0-265f-4fd6-bb20-17fd41beea08" providerId="ADAL" clId="{2DF88434-1602-4252-A890-33775BE58476}" dt="2024-11-01T14:45:08.324" v="1600" actId="20577"/>
          <ac:spMkLst>
            <pc:docMk/>
            <pc:sldMk cId="937496338" sldId="264"/>
            <ac:spMk id="2" creationId="{BE221C6E-3939-5F3E-EAA3-2B21B2C6A6DC}"/>
          </ac:spMkLst>
        </pc:spChg>
        <pc:spChg chg="del mod">
          <ac:chgData name="Oriunno, Marco" userId="69df8db0-265f-4fd6-bb20-17fd41beea08" providerId="ADAL" clId="{2DF88434-1602-4252-A890-33775BE58476}" dt="2024-10-31T17:55:17.713" v="121" actId="22"/>
          <ac:spMkLst>
            <pc:docMk/>
            <pc:sldMk cId="937496338" sldId="264"/>
            <ac:spMk id="3" creationId="{CDA24F4B-7536-AF83-8A5F-2D7D06B6FB61}"/>
          </ac:spMkLst>
        </pc:spChg>
        <pc:spChg chg="add del mod">
          <ac:chgData name="Oriunno, Marco" userId="69df8db0-265f-4fd6-bb20-17fd41beea08" providerId="ADAL" clId="{2DF88434-1602-4252-A890-33775BE58476}" dt="2024-10-31T18:05:30.668" v="124" actId="22"/>
          <ac:spMkLst>
            <pc:docMk/>
            <pc:sldMk cId="937496338" sldId="264"/>
            <ac:spMk id="8" creationId="{6FBCAA17-D3C2-3247-09FE-172CE69B3324}"/>
          </ac:spMkLst>
        </pc:spChg>
        <pc:picChg chg="add del mod ord">
          <ac:chgData name="Oriunno, Marco" userId="69df8db0-265f-4fd6-bb20-17fd41beea08" providerId="ADAL" clId="{2DF88434-1602-4252-A890-33775BE58476}" dt="2024-10-31T18:05:28.690" v="122" actId="478"/>
          <ac:picMkLst>
            <pc:docMk/>
            <pc:sldMk cId="937496338" sldId="264"/>
            <ac:picMk id="6" creationId="{29C08D59-F5D0-9E21-7D73-0AA26B4BEB8B}"/>
          </ac:picMkLst>
        </pc:picChg>
        <pc:picChg chg="add mod ord">
          <ac:chgData name="Oriunno, Marco" userId="69df8db0-265f-4fd6-bb20-17fd41beea08" providerId="ADAL" clId="{2DF88434-1602-4252-A890-33775BE58476}" dt="2024-10-31T18:05:30.668" v="124" actId="22"/>
          <ac:picMkLst>
            <pc:docMk/>
            <pc:sldMk cId="937496338" sldId="264"/>
            <ac:picMk id="10" creationId="{86B6B337-A801-8A3D-8D62-AEF5CA4566A1}"/>
          </ac:picMkLst>
        </pc:picChg>
      </pc:sldChg>
      <pc:sldChg chg="addSp delSp modSp new mod ord">
        <pc:chgData name="Oriunno, Marco" userId="69df8db0-265f-4fd6-bb20-17fd41beea08" providerId="ADAL" clId="{2DF88434-1602-4252-A890-33775BE58476}" dt="2024-10-31T19:09:53.379" v="232" actId="20577"/>
        <pc:sldMkLst>
          <pc:docMk/>
          <pc:sldMk cId="1667795491" sldId="265"/>
        </pc:sldMkLst>
        <pc:spChg chg="mod">
          <ac:chgData name="Oriunno, Marco" userId="69df8db0-265f-4fd6-bb20-17fd41beea08" providerId="ADAL" clId="{2DF88434-1602-4252-A890-33775BE58476}" dt="2024-10-31T19:09:53.379" v="232" actId="20577"/>
          <ac:spMkLst>
            <pc:docMk/>
            <pc:sldMk cId="1667795491" sldId="265"/>
            <ac:spMk id="2" creationId="{6AE6C6CF-70E8-7FBA-96B9-C984D70A1CDF}"/>
          </ac:spMkLst>
        </pc:spChg>
        <pc:spChg chg="del mod">
          <ac:chgData name="Oriunno, Marco" userId="69df8db0-265f-4fd6-bb20-17fd41beea08" providerId="ADAL" clId="{2DF88434-1602-4252-A890-33775BE58476}" dt="2024-10-31T19:09:37.856" v="215" actId="22"/>
          <ac:spMkLst>
            <pc:docMk/>
            <pc:sldMk cId="1667795491" sldId="265"/>
            <ac:spMk id="3" creationId="{BCB22227-C17C-0D96-82CB-A0B8F7E555F6}"/>
          </ac:spMkLst>
        </pc:spChg>
        <pc:picChg chg="add mod ord">
          <ac:chgData name="Oriunno, Marco" userId="69df8db0-265f-4fd6-bb20-17fd41beea08" providerId="ADAL" clId="{2DF88434-1602-4252-A890-33775BE58476}" dt="2024-10-31T19:09:37.856" v="215" actId="22"/>
          <ac:picMkLst>
            <pc:docMk/>
            <pc:sldMk cId="1667795491" sldId="265"/>
            <ac:picMk id="6" creationId="{70568FCC-2A4D-0547-44FC-58107375FBF8}"/>
          </ac:picMkLst>
        </pc:picChg>
      </pc:sldChg>
      <pc:sldChg chg="addSp delSp modSp new mod ord">
        <pc:chgData name="Oriunno, Marco" userId="69df8db0-265f-4fd6-bb20-17fd41beea08" providerId="ADAL" clId="{2DF88434-1602-4252-A890-33775BE58476}" dt="2024-10-31T21:52:05.429" v="637" actId="20577"/>
        <pc:sldMkLst>
          <pc:docMk/>
          <pc:sldMk cId="1570580052" sldId="266"/>
        </pc:sldMkLst>
        <pc:spChg chg="mod">
          <ac:chgData name="Oriunno, Marco" userId="69df8db0-265f-4fd6-bb20-17fd41beea08" providerId="ADAL" clId="{2DF88434-1602-4252-A890-33775BE58476}" dt="2024-10-31T21:52:05.429" v="637" actId="20577"/>
          <ac:spMkLst>
            <pc:docMk/>
            <pc:sldMk cId="1570580052" sldId="266"/>
            <ac:spMk id="2" creationId="{C4048500-9AD8-1870-7AA3-F30BE46D164F}"/>
          </ac:spMkLst>
        </pc:spChg>
        <pc:spChg chg="del mod">
          <ac:chgData name="Oriunno, Marco" userId="69df8db0-265f-4fd6-bb20-17fd41beea08" providerId="ADAL" clId="{2DF88434-1602-4252-A890-33775BE58476}" dt="2024-10-31T18:10:00.252" v="199" actId="22"/>
          <ac:spMkLst>
            <pc:docMk/>
            <pc:sldMk cId="1570580052" sldId="266"/>
            <ac:spMk id="3" creationId="{C06E3100-82B6-388A-73F9-CC7484D92569}"/>
          </ac:spMkLst>
        </pc:spChg>
        <pc:spChg chg="add del mod">
          <ac:chgData name="Oriunno, Marco" userId="69df8db0-265f-4fd6-bb20-17fd41beea08" providerId="ADAL" clId="{2DF88434-1602-4252-A890-33775BE58476}" dt="2024-10-31T19:08:27.754" v="211"/>
          <ac:spMkLst>
            <pc:docMk/>
            <pc:sldMk cId="1570580052" sldId="266"/>
            <ac:spMk id="8" creationId="{2B2D81E8-BD2A-B0F4-2E88-F1D14C92FABE}"/>
          </ac:spMkLst>
        </pc:spChg>
        <pc:picChg chg="add del mod ord">
          <ac:chgData name="Oriunno, Marco" userId="69df8db0-265f-4fd6-bb20-17fd41beea08" providerId="ADAL" clId="{2DF88434-1602-4252-A890-33775BE58476}" dt="2024-10-31T19:08:22.963" v="207" actId="478"/>
          <ac:picMkLst>
            <pc:docMk/>
            <pc:sldMk cId="1570580052" sldId="266"/>
            <ac:picMk id="6" creationId="{1B9D8124-5A86-F9E7-9E18-BCC565047046}"/>
          </ac:picMkLst>
        </pc:picChg>
        <pc:picChg chg="add del">
          <ac:chgData name="Oriunno, Marco" userId="69df8db0-265f-4fd6-bb20-17fd41beea08" providerId="ADAL" clId="{2DF88434-1602-4252-A890-33775BE58476}" dt="2024-10-31T19:08:25.798" v="209" actId="21"/>
          <ac:picMkLst>
            <pc:docMk/>
            <pc:sldMk cId="1570580052" sldId="266"/>
            <ac:picMk id="10" creationId="{40C66FB9-3A8D-9951-0935-607FB8A86089}"/>
          </ac:picMkLst>
        </pc:picChg>
        <pc:picChg chg="add mod">
          <ac:chgData name="Oriunno, Marco" userId="69df8db0-265f-4fd6-bb20-17fd41beea08" providerId="ADAL" clId="{2DF88434-1602-4252-A890-33775BE58476}" dt="2024-10-31T19:08:27.754" v="211"/>
          <ac:picMkLst>
            <pc:docMk/>
            <pc:sldMk cId="1570580052" sldId="266"/>
            <ac:picMk id="11" creationId="{40C66FB9-3A8D-9951-0935-607FB8A86089}"/>
          </ac:picMkLst>
        </pc:picChg>
      </pc:sldChg>
      <pc:sldChg chg="modSp new mod ord">
        <pc:chgData name="Oriunno, Marco" userId="69df8db0-265f-4fd6-bb20-17fd41beea08" providerId="ADAL" clId="{2DF88434-1602-4252-A890-33775BE58476}" dt="2024-10-31T23:38:32.237" v="838" actId="20577"/>
        <pc:sldMkLst>
          <pc:docMk/>
          <pc:sldMk cId="3524771265" sldId="267"/>
        </pc:sldMkLst>
        <pc:spChg chg="mod">
          <ac:chgData name="Oriunno, Marco" userId="69df8db0-265f-4fd6-bb20-17fd41beea08" providerId="ADAL" clId="{2DF88434-1602-4252-A890-33775BE58476}" dt="2024-10-31T22:11:02.848" v="708" actId="20577"/>
          <ac:spMkLst>
            <pc:docMk/>
            <pc:sldMk cId="3524771265" sldId="267"/>
            <ac:spMk id="2" creationId="{5050E50A-7111-962D-4D3B-077045876E34}"/>
          </ac:spMkLst>
        </pc:spChg>
        <pc:spChg chg="mod">
          <ac:chgData name="Oriunno, Marco" userId="69df8db0-265f-4fd6-bb20-17fd41beea08" providerId="ADAL" clId="{2DF88434-1602-4252-A890-33775BE58476}" dt="2024-10-31T23:38:32.237" v="838" actId="20577"/>
          <ac:spMkLst>
            <pc:docMk/>
            <pc:sldMk cId="3524771265" sldId="267"/>
            <ac:spMk id="3" creationId="{2996F866-8F9E-5B7B-CA5B-DA516C82691F}"/>
          </ac:spMkLst>
        </pc:spChg>
      </pc:sldChg>
      <pc:sldChg chg="addSp delSp modSp new mod ord">
        <pc:chgData name="Oriunno, Marco" userId="69df8db0-265f-4fd6-bb20-17fd41beea08" providerId="ADAL" clId="{2DF88434-1602-4252-A890-33775BE58476}" dt="2024-10-31T23:54:56.702" v="1529" actId="1076"/>
        <pc:sldMkLst>
          <pc:docMk/>
          <pc:sldMk cId="2276714462" sldId="268"/>
        </pc:sldMkLst>
        <pc:spChg chg="mod">
          <ac:chgData name="Oriunno, Marco" userId="69df8db0-265f-4fd6-bb20-17fd41beea08" providerId="ADAL" clId="{2DF88434-1602-4252-A890-33775BE58476}" dt="2024-10-31T19:27:50.772" v="477" actId="20577"/>
          <ac:spMkLst>
            <pc:docMk/>
            <pc:sldMk cId="2276714462" sldId="268"/>
            <ac:spMk id="2" creationId="{0DBF81AB-34E6-F15D-5053-4CC2D5583658}"/>
          </ac:spMkLst>
        </pc:spChg>
        <pc:spChg chg="del mod">
          <ac:chgData name="Oriunno, Marco" userId="69df8db0-265f-4fd6-bb20-17fd41beea08" providerId="ADAL" clId="{2DF88434-1602-4252-A890-33775BE58476}" dt="2024-10-31T19:26:05.244" v="423" actId="22"/>
          <ac:spMkLst>
            <pc:docMk/>
            <pc:sldMk cId="2276714462" sldId="268"/>
            <ac:spMk id="3" creationId="{914138EE-A96D-0616-30BB-399A88B7702F}"/>
          </ac:spMkLst>
        </pc:spChg>
        <pc:spChg chg="add mod">
          <ac:chgData name="Oriunno, Marco" userId="69df8db0-265f-4fd6-bb20-17fd41beea08" providerId="ADAL" clId="{2DF88434-1602-4252-A890-33775BE58476}" dt="2024-10-31T19:27:03.423" v="433" actId="1076"/>
          <ac:spMkLst>
            <pc:docMk/>
            <pc:sldMk cId="2276714462" sldId="268"/>
            <ac:spMk id="9" creationId="{42D5EEA1-B4E4-62B4-F9BD-32A4808254F9}"/>
          </ac:spMkLst>
        </pc:spChg>
        <pc:spChg chg="add mod">
          <ac:chgData name="Oriunno, Marco" userId="69df8db0-265f-4fd6-bb20-17fd41beea08" providerId="ADAL" clId="{2DF88434-1602-4252-A890-33775BE58476}" dt="2024-10-31T19:27:09.025" v="437" actId="20577"/>
          <ac:spMkLst>
            <pc:docMk/>
            <pc:sldMk cId="2276714462" sldId="268"/>
            <ac:spMk id="10" creationId="{81F4A4C2-6DFC-34E3-058D-0086BD4D7371}"/>
          </ac:spMkLst>
        </pc:spChg>
        <pc:picChg chg="add mod ord">
          <ac:chgData name="Oriunno, Marco" userId="69df8db0-265f-4fd6-bb20-17fd41beea08" providerId="ADAL" clId="{2DF88434-1602-4252-A890-33775BE58476}" dt="2024-10-31T23:54:56.702" v="1529" actId="1076"/>
          <ac:picMkLst>
            <pc:docMk/>
            <pc:sldMk cId="2276714462" sldId="268"/>
            <ac:picMk id="6" creationId="{3F26CDA5-E54D-1293-8A7B-2AB556FE5FEF}"/>
          </ac:picMkLst>
        </pc:picChg>
        <pc:picChg chg="add mod">
          <ac:chgData name="Oriunno, Marco" userId="69df8db0-265f-4fd6-bb20-17fd41beea08" providerId="ADAL" clId="{2DF88434-1602-4252-A890-33775BE58476}" dt="2024-10-31T23:54:46.585" v="1528" actId="1076"/>
          <ac:picMkLst>
            <pc:docMk/>
            <pc:sldMk cId="2276714462" sldId="268"/>
            <ac:picMk id="8" creationId="{4469C238-5F1D-0F44-FCB4-EFB77E6AC18F}"/>
          </ac:picMkLst>
        </pc:picChg>
      </pc:sldChg>
      <pc:sldChg chg="addSp delSp modSp new mod">
        <pc:chgData name="Oriunno, Marco" userId="69df8db0-265f-4fd6-bb20-17fd41beea08" providerId="ADAL" clId="{2DF88434-1602-4252-A890-33775BE58476}" dt="2024-10-31T21:51:30.147" v="605" actId="20577"/>
        <pc:sldMkLst>
          <pc:docMk/>
          <pc:sldMk cId="4253797245" sldId="269"/>
        </pc:sldMkLst>
        <pc:spChg chg="mod">
          <ac:chgData name="Oriunno, Marco" userId="69df8db0-265f-4fd6-bb20-17fd41beea08" providerId="ADAL" clId="{2DF88434-1602-4252-A890-33775BE58476}" dt="2024-10-31T21:51:30.147" v="605" actId="20577"/>
          <ac:spMkLst>
            <pc:docMk/>
            <pc:sldMk cId="4253797245" sldId="269"/>
            <ac:spMk id="2" creationId="{27D107CB-91D6-2D8B-EA6A-3040E6FF3115}"/>
          </ac:spMkLst>
        </pc:spChg>
        <pc:spChg chg="del">
          <ac:chgData name="Oriunno, Marco" userId="69df8db0-265f-4fd6-bb20-17fd41beea08" providerId="ADAL" clId="{2DF88434-1602-4252-A890-33775BE58476}" dt="2024-10-31T19:28:24.121" v="481" actId="478"/>
          <ac:spMkLst>
            <pc:docMk/>
            <pc:sldMk cId="4253797245" sldId="269"/>
            <ac:spMk id="3" creationId="{F422DEC8-6D61-78B2-EE80-891424C2955B}"/>
          </ac:spMkLst>
        </pc:spChg>
        <pc:spChg chg="add del mod">
          <ac:chgData name="Oriunno, Marco" userId="69df8db0-265f-4fd6-bb20-17fd41beea08" providerId="ADAL" clId="{2DF88434-1602-4252-A890-33775BE58476}" dt="2024-10-31T19:29:15.770" v="493" actId="478"/>
          <ac:spMkLst>
            <pc:docMk/>
            <pc:sldMk cId="4253797245" sldId="269"/>
            <ac:spMk id="9" creationId="{649B9401-BEBD-5C98-87C6-06EBB5A3CAB9}"/>
          </ac:spMkLst>
        </pc:spChg>
        <pc:graphicFrameChg chg="add del modGraphic">
          <ac:chgData name="Oriunno, Marco" userId="69df8db0-265f-4fd6-bb20-17fd41beea08" providerId="ADAL" clId="{2DF88434-1602-4252-A890-33775BE58476}" dt="2024-10-31T19:28:57.034" v="489" actId="27309"/>
          <ac:graphicFrameMkLst>
            <pc:docMk/>
            <pc:sldMk cId="4253797245" sldId="269"/>
            <ac:graphicFrameMk id="7" creationId="{18734504-55D4-68D3-1651-ADDE2A3BEC94}"/>
          </ac:graphicFrameMkLst>
        </pc:graphicFrameChg>
        <pc:graphicFrameChg chg="add mod modGraphic">
          <ac:chgData name="Oriunno, Marco" userId="69df8db0-265f-4fd6-bb20-17fd41beea08" providerId="ADAL" clId="{2DF88434-1602-4252-A890-33775BE58476}" dt="2024-10-31T19:31:24.827" v="518" actId="1076"/>
          <ac:graphicFrameMkLst>
            <pc:docMk/>
            <pc:sldMk cId="4253797245" sldId="269"/>
            <ac:graphicFrameMk id="11" creationId="{7D168C2D-9139-AC8F-8ED9-53E89565C04D}"/>
          </ac:graphicFrameMkLst>
        </pc:graphicFrameChg>
        <pc:graphicFrameChg chg="add mod modGraphic">
          <ac:chgData name="Oriunno, Marco" userId="69df8db0-265f-4fd6-bb20-17fd41beea08" providerId="ADAL" clId="{2DF88434-1602-4252-A890-33775BE58476}" dt="2024-10-31T19:31:24.827" v="518" actId="1076"/>
          <ac:graphicFrameMkLst>
            <pc:docMk/>
            <pc:sldMk cId="4253797245" sldId="269"/>
            <ac:graphicFrameMk id="13" creationId="{7A5DB9F4-538E-887F-E085-6984DC4DE487}"/>
          </ac:graphicFrameMkLst>
        </pc:graphicFrameChg>
        <pc:graphicFrameChg chg="add mod modGraphic">
          <ac:chgData name="Oriunno, Marco" userId="69df8db0-265f-4fd6-bb20-17fd41beea08" providerId="ADAL" clId="{2DF88434-1602-4252-A890-33775BE58476}" dt="2024-10-31T19:31:24.827" v="518" actId="1076"/>
          <ac:graphicFrameMkLst>
            <pc:docMk/>
            <pc:sldMk cId="4253797245" sldId="269"/>
            <ac:graphicFrameMk id="15" creationId="{3D390C7F-DC91-F3E2-777D-421CC79CD4E0}"/>
          </ac:graphicFrameMkLst>
        </pc:graphicFrameChg>
        <pc:graphicFrameChg chg="add mod modGraphic">
          <ac:chgData name="Oriunno, Marco" userId="69df8db0-265f-4fd6-bb20-17fd41beea08" providerId="ADAL" clId="{2DF88434-1602-4252-A890-33775BE58476}" dt="2024-10-31T19:31:24.827" v="518" actId="1076"/>
          <ac:graphicFrameMkLst>
            <pc:docMk/>
            <pc:sldMk cId="4253797245" sldId="269"/>
            <ac:graphicFrameMk id="17" creationId="{5E47C9B7-29D2-DF28-831B-48DCF9F5CE85}"/>
          </ac:graphicFrameMkLst>
        </pc:graphicFrameChg>
        <pc:graphicFrameChg chg="add del mod modGraphic">
          <ac:chgData name="Oriunno, Marco" userId="69df8db0-265f-4fd6-bb20-17fd41beea08" providerId="ADAL" clId="{2DF88434-1602-4252-A890-33775BE58476}" dt="2024-10-31T19:30:50.124" v="510" actId="478"/>
          <ac:graphicFrameMkLst>
            <pc:docMk/>
            <pc:sldMk cId="4253797245" sldId="269"/>
            <ac:graphicFrameMk id="19" creationId="{C9A723CB-7C81-66CD-B33A-390EF7A1AE8C}"/>
          </ac:graphicFrameMkLst>
        </pc:graphicFrameChg>
        <pc:picChg chg="add del mod">
          <ac:chgData name="Oriunno, Marco" userId="69df8db0-265f-4fd6-bb20-17fd41beea08" providerId="ADAL" clId="{2DF88434-1602-4252-A890-33775BE58476}" dt="2024-10-31T19:29:09.544" v="492" actId="478"/>
          <ac:picMkLst>
            <pc:docMk/>
            <pc:sldMk cId="4253797245" sldId="269"/>
            <ac:picMk id="5" creationId="{8DACF451-5F6C-661A-B352-2D505CFAF915}"/>
          </ac:picMkLst>
        </pc:picChg>
        <pc:picChg chg="add mod">
          <ac:chgData name="Oriunno, Marco" userId="69df8db0-265f-4fd6-bb20-17fd41beea08" providerId="ADAL" clId="{2DF88434-1602-4252-A890-33775BE58476}" dt="2024-10-31T19:31:07.945" v="515" actId="1076"/>
          <ac:picMkLst>
            <pc:docMk/>
            <pc:sldMk cId="4253797245" sldId="269"/>
            <ac:picMk id="20" creationId="{8900159D-304E-DF77-25A5-D1EA6B813F2A}"/>
          </ac:picMkLst>
        </pc:picChg>
      </pc:sldChg>
      <pc:sldChg chg="addSp delSp modSp new mod modClrScheme chgLayout">
        <pc:chgData name="Oriunno, Marco" userId="69df8db0-265f-4fd6-bb20-17fd41beea08" providerId="ADAL" clId="{2DF88434-1602-4252-A890-33775BE58476}" dt="2024-10-31T23:54:34.777" v="1527" actId="20577"/>
        <pc:sldMkLst>
          <pc:docMk/>
          <pc:sldMk cId="1097682133" sldId="270"/>
        </pc:sldMkLst>
        <pc:spChg chg="add mod ord">
          <ac:chgData name="Oriunno, Marco" userId="69df8db0-265f-4fd6-bb20-17fd41beea08" providerId="ADAL" clId="{2DF88434-1602-4252-A890-33775BE58476}" dt="2024-10-31T22:32:11.972" v="774" actId="20577"/>
          <ac:spMkLst>
            <pc:docMk/>
            <pc:sldMk cId="1097682133" sldId="270"/>
            <ac:spMk id="2" creationId="{22EB8F08-9C7D-C175-6DBD-EAB4684CF817}"/>
          </ac:spMkLst>
        </pc:spChg>
        <pc:spChg chg="del">
          <ac:chgData name="Oriunno, Marco" userId="69df8db0-265f-4fd6-bb20-17fd41beea08" providerId="ADAL" clId="{2DF88434-1602-4252-A890-33775BE58476}" dt="2024-10-31T19:31:46.701" v="533" actId="700"/>
          <ac:spMkLst>
            <pc:docMk/>
            <pc:sldMk cId="1097682133" sldId="270"/>
            <ac:spMk id="2" creationId="{64D17161-1FC2-25F8-4CEA-F914D4EC8D10}"/>
          </ac:spMkLst>
        </pc:spChg>
        <pc:spChg chg="add mod ord">
          <ac:chgData name="Oriunno, Marco" userId="69df8db0-265f-4fd6-bb20-17fd41beea08" providerId="ADAL" clId="{2DF88434-1602-4252-A890-33775BE58476}" dt="2024-10-31T23:54:34.777" v="1527" actId="20577"/>
          <ac:spMkLst>
            <pc:docMk/>
            <pc:sldMk cId="1097682133" sldId="270"/>
            <ac:spMk id="3" creationId="{57FDD038-BF4E-D03A-E394-6EACD4001D29}"/>
          </ac:spMkLst>
        </pc:spChg>
        <pc:spChg chg="del">
          <ac:chgData name="Oriunno, Marco" userId="69df8db0-265f-4fd6-bb20-17fd41beea08" providerId="ADAL" clId="{2DF88434-1602-4252-A890-33775BE58476}" dt="2024-10-31T19:31:46.701" v="533" actId="700"/>
          <ac:spMkLst>
            <pc:docMk/>
            <pc:sldMk cId="1097682133" sldId="270"/>
            <ac:spMk id="3" creationId="{6FB3336F-41C4-FA31-4470-05E8A07CC022}"/>
          </ac:spMkLst>
        </pc:spChg>
        <pc:spChg chg="mod ord">
          <ac:chgData name="Oriunno, Marco" userId="69df8db0-265f-4fd6-bb20-17fd41beea08" providerId="ADAL" clId="{2DF88434-1602-4252-A890-33775BE58476}" dt="2024-10-31T22:30:43.432" v="767" actId="700"/>
          <ac:spMkLst>
            <pc:docMk/>
            <pc:sldMk cId="1097682133" sldId="270"/>
            <ac:spMk id="4" creationId="{F181F96B-F632-86A1-EA0D-C4071198A3CB}"/>
          </ac:spMkLst>
        </pc:spChg>
        <pc:picChg chg="add del">
          <ac:chgData name="Oriunno, Marco" userId="69df8db0-265f-4fd6-bb20-17fd41beea08" providerId="ADAL" clId="{2DF88434-1602-4252-A890-33775BE58476}" dt="2024-10-31T20:58:06.178" v="549" actId="21"/>
          <ac:picMkLst>
            <pc:docMk/>
            <pc:sldMk cId="1097682133" sldId="270"/>
            <ac:picMk id="6" creationId="{CCCB7195-0742-4996-D7ED-A43D51D43F10}"/>
          </ac:picMkLst>
        </pc:picChg>
      </pc:sldChg>
      <pc:sldChg chg="addSp delSp modSp new mod">
        <pc:chgData name="Oriunno, Marco" userId="69df8db0-265f-4fd6-bb20-17fd41beea08" providerId="ADAL" clId="{2DF88434-1602-4252-A890-33775BE58476}" dt="2024-10-31T21:51:45.458" v="627" actId="20577"/>
        <pc:sldMkLst>
          <pc:docMk/>
          <pc:sldMk cId="3311344779" sldId="271"/>
        </pc:sldMkLst>
        <pc:spChg chg="mod">
          <ac:chgData name="Oriunno, Marco" userId="69df8db0-265f-4fd6-bb20-17fd41beea08" providerId="ADAL" clId="{2DF88434-1602-4252-A890-33775BE58476}" dt="2024-10-31T21:51:45.458" v="627" actId="20577"/>
          <ac:spMkLst>
            <pc:docMk/>
            <pc:sldMk cId="3311344779" sldId="271"/>
            <ac:spMk id="2" creationId="{D022BDF9-1790-4BA5-4C47-1C0E90965948}"/>
          </ac:spMkLst>
        </pc:spChg>
        <pc:spChg chg="del">
          <ac:chgData name="Oriunno, Marco" userId="69df8db0-265f-4fd6-bb20-17fd41beea08" providerId="ADAL" clId="{2DF88434-1602-4252-A890-33775BE58476}" dt="2024-10-31T19:32:21.514" v="535" actId="478"/>
          <ac:spMkLst>
            <pc:docMk/>
            <pc:sldMk cId="3311344779" sldId="271"/>
            <ac:spMk id="3" creationId="{88F240B1-C761-1B34-6853-9DA8537D4D95}"/>
          </ac:spMkLst>
        </pc:spChg>
        <pc:graphicFrameChg chg="add modGraphic">
          <ac:chgData name="Oriunno, Marco" userId="69df8db0-265f-4fd6-bb20-17fd41beea08" providerId="ADAL" clId="{2DF88434-1602-4252-A890-33775BE58476}" dt="2024-10-31T19:32:46.331" v="538" actId="27309"/>
          <ac:graphicFrameMkLst>
            <pc:docMk/>
            <pc:sldMk cId="3311344779" sldId="271"/>
            <ac:graphicFrameMk id="6" creationId="{D4FE09AA-AAC4-D9F2-8112-98552CDD7C9F}"/>
          </ac:graphicFrameMkLst>
        </pc:graphicFrameChg>
        <pc:graphicFrameChg chg="add mod modGraphic">
          <ac:chgData name="Oriunno, Marco" userId="69df8db0-265f-4fd6-bb20-17fd41beea08" providerId="ADAL" clId="{2DF88434-1602-4252-A890-33775BE58476}" dt="2024-10-31T19:33:07.402" v="543" actId="1076"/>
          <ac:graphicFrameMkLst>
            <pc:docMk/>
            <pc:sldMk cId="3311344779" sldId="271"/>
            <ac:graphicFrameMk id="8" creationId="{AC66252E-4E2E-80E2-1C32-6CC48B82B540}"/>
          </ac:graphicFrameMkLst>
        </pc:graphicFrameChg>
        <pc:graphicFrameChg chg="add mod modGraphic">
          <ac:chgData name="Oriunno, Marco" userId="69df8db0-265f-4fd6-bb20-17fd41beea08" providerId="ADAL" clId="{2DF88434-1602-4252-A890-33775BE58476}" dt="2024-10-31T19:33:08.882" v="544" actId="1076"/>
          <ac:graphicFrameMkLst>
            <pc:docMk/>
            <pc:sldMk cId="3311344779" sldId="271"/>
            <ac:graphicFrameMk id="10" creationId="{2218B1D5-2B27-8080-D438-5EABE59A1557}"/>
          </ac:graphicFrameMkLst>
        </pc:graphicFrameChg>
        <pc:picChg chg="add mod">
          <ac:chgData name="Oriunno, Marco" userId="69df8db0-265f-4fd6-bb20-17fd41beea08" providerId="ADAL" clId="{2DF88434-1602-4252-A890-33775BE58476}" dt="2024-10-31T19:33:10.705" v="545" actId="1076"/>
          <ac:picMkLst>
            <pc:docMk/>
            <pc:sldMk cId="3311344779" sldId="271"/>
            <ac:picMk id="11" creationId="{75B8594F-DD85-2DA6-D059-37731C8A7197}"/>
          </ac:picMkLst>
        </pc:picChg>
      </pc:sldChg>
      <pc:sldChg chg="addSp delSp modSp new mod modClrScheme chgLayout">
        <pc:chgData name="Oriunno, Marco" userId="69df8db0-265f-4fd6-bb20-17fd41beea08" providerId="ADAL" clId="{2DF88434-1602-4252-A890-33775BE58476}" dt="2024-10-31T21:48:10.112" v="568" actId="1076"/>
        <pc:sldMkLst>
          <pc:docMk/>
          <pc:sldMk cId="2263551359" sldId="272"/>
        </pc:sldMkLst>
        <pc:spChg chg="mod ord">
          <ac:chgData name="Oriunno, Marco" userId="69df8db0-265f-4fd6-bb20-17fd41beea08" providerId="ADAL" clId="{2DF88434-1602-4252-A890-33775BE58476}" dt="2024-10-31T20:58:14.536" v="551" actId="700"/>
          <ac:spMkLst>
            <pc:docMk/>
            <pc:sldMk cId="2263551359" sldId="272"/>
            <ac:spMk id="2" creationId="{1FFE59B2-1D3D-AE7D-D929-B4081792A2AE}"/>
          </ac:spMkLst>
        </pc:spChg>
        <pc:spChg chg="add mod ord">
          <ac:chgData name="Oriunno, Marco" userId="69df8db0-265f-4fd6-bb20-17fd41beea08" providerId="ADAL" clId="{2DF88434-1602-4252-A890-33775BE58476}" dt="2024-10-31T20:58:34.908" v="564" actId="20577"/>
          <ac:spMkLst>
            <pc:docMk/>
            <pc:sldMk cId="2263551359" sldId="272"/>
            <ac:spMk id="3" creationId="{DB5F22DF-6CFE-3F6A-1186-4CD970280C42}"/>
          </ac:spMkLst>
        </pc:spChg>
        <pc:spChg chg="add del mod ord">
          <ac:chgData name="Oriunno, Marco" userId="69df8db0-265f-4fd6-bb20-17fd41beea08" providerId="ADAL" clId="{2DF88434-1602-4252-A890-33775BE58476}" dt="2024-10-31T20:58:16.521" v="553"/>
          <ac:spMkLst>
            <pc:docMk/>
            <pc:sldMk cId="2263551359" sldId="272"/>
            <ac:spMk id="4" creationId="{4782AC0B-19B6-6D46-6DE9-426BD28326D7}"/>
          </ac:spMkLst>
        </pc:spChg>
        <pc:picChg chg="add mod">
          <ac:chgData name="Oriunno, Marco" userId="69df8db0-265f-4fd6-bb20-17fd41beea08" providerId="ADAL" clId="{2DF88434-1602-4252-A890-33775BE58476}" dt="2024-10-31T21:48:02.248" v="565" actId="1076"/>
          <ac:picMkLst>
            <pc:docMk/>
            <pc:sldMk cId="2263551359" sldId="272"/>
            <ac:picMk id="6" creationId="{CCCB7195-0742-4996-D7ED-A43D51D43F10}"/>
          </ac:picMkLst>
        </pc:picChg>
        <pc:picChg chg="add mod">
          <ac:chgData name="Oriunno, Marco" userId="69df8db0-265f-4fd6-bb20-17fd41beea08" providerId="ADAL" clId="{2DF88434-1602-4252-A890-33775BE58476}" dt="2024-10-31T21:48:10.112" v="568" actId="1076"/>
          <ac:picMkLst>
            <pc:docMk/>
            <pc:sldMk cId="2263551359" sldId="272"/>
            <ac:picMk id="7" creationId="{FCC47BE9-5346-5518-D07A-7B05334A5E6E}"/>
          </ac:picMkLst>
        </pc:picChg>
      </pc:sldChg>
      <pc:sldChg chg="addSp modSp add mod">
        <pc:chgData name="Oriunno, Marco" userId="69df8db0-265f-4fd6-bb20-17fd41beea08" providerId="ADAL" clId="{2DF88434-1602-4252-A890-33775BE58476}" dt="2024-10-31T22:30:26.707" v="766" actId="1076"/>
        <pc:sldMkLst>
          <pc:docMk/>
          <pc:sldMk cId="3709685810" sldId="273"/>
        </pc:sldMkLst>
        <pc:picChg chg="add mod">
          <ac:chgData name="Oriunno, Marco" userId="69df8db0-265f-4fd6-bb20-17fd41beea08" providerId="ADAL" clId="{2DF88434-1602-4252-A890-33775BE58476}" dt="2024-10-31T22:30:08.819" v="765" actId="1076"/>
          <ac:picMkLst>
            <pc:docMk/>
            <pc:sldMk cId="3709685810" sldId="273"/>
            <ac:picMk id="5" creationId="{8E762317-8B64-4B1F-4BE3-506CC000A2E3}"/>
          </ac:picMkLst>
        </pc:picChg>
        <pc:picChg chg="mod">
          <ac:chgData name="Oriunno, Marco" userId="69df8db0-265f-4fd6-bb20-17fd41beea08" providerId="ADAL" clId="{2DF88434-1602-4252-A890-33775BE58476}" dt="2024-10-31T22:30:26.707" v="766" actId="1076"/>
          <ac:picMkLst>
            <pc:docMk/>
            <pc:sldMk cId="3709685810" sldId="273"/>
            <ac:picMk id="7" creationId="{FCC47BE9-5346-5518-D07A-7B05334A5E6E}"/>
          </ac:picMkLst>
        </pc:picChg>
      </pc:sldChg>
      <pc:sldChg chg="addSp delSp modSp new mod">
        <pc:chgData name="Oriunno, Marco" userId="69df8db0-265f-4fd6-bb20-17fd41beea08" providerId="ADAL" clId="{2DF88434-1602-4252-A890-33775BE58476}" dt="2024-10-31T22:01:29.806" v="679" actId="20577"/>
        <pc:sldMkLst>
          <pc:docMk/>
          <pc:sldMk cId="1653765026" sldId="274"/>
        </pc:sldMkLst>
        <pc:spChg chg="mod">
          <ac:chgData name="Oriunno, Marco" userId="69df8db0-265f-4fd6-bb20-17fd41beea08" providerId="ADAL" clId="{2DF88434-1602-4252-A890-33775BE58476}" dt="2024-10-31T22:01:29.806" v="679" actId="20577"/>
          <ac:spMkLst>
            <pc:docMk/>
            <pc:sldMk cId="1653765026" sldId="274"/>
            <ac:spMk id="2" creationId="{51BBC2C1-44CC-F4B2-0192-ADAED75A8314}"/>
          </ac:spMkLst>
        </pc:spChg>
        <pc:spChg chg="del mod">
          <ac:chgData name="Oriunno, Marco" userId="69df8db0-265f-4fd6-bb20-17fd41beea08" providerId="ADAL" clId="{2DF88434-1602-4252-A890-33775BE58476}" dt="2024-10-31T22:00:01.687" v="643" actId="22"/>
          <ac:spMkLst>
            <pc:docMk/>
            <pc:sldMk cId="1653765026" sldId="274"/>
            <ac:spMk id="3" creationId="{C5998573-42F4-154D-C56B-E9D55A01D79F}"/>
          </ac:spMkLst>
        </pc:spChg>
        <pc:spChg chg="add del mod">
          <ac:chgData name="Oriunno, Marco" userId="69df8db0-265f-4fd6-bb20-17fd41beea08" providerId="ADAL" clId="{2DF88434-1602-4252-A890-33775BE58476}" dt="2024-10-31T22:00:26.525" v="647" actId="22"/>
          <ac:spMkLst>
            <pc:docMk/>
            <pc:sldMk cId="1653765026" sldId="274"/>
            <ac:spMk id="8" creationId="{7BE8EB0E-BC50-1DEF-1674-979737E81E66}"/>
          </ac:spMkLst>
        </pc:spChg>
        <pc:picChg chg="add del mod ord">
          <ac:chgData name="Oriunno, Marco" userId="69df8db0-265f-4fd6-bb20-17fd41beea08" providerId="ADAL" clId="{2DF88434-1602-4252-A890-33775BE58476}" dt="2024-10-31T22:00:08.355" v="645" actId="478"/>
          <ac:picMkLst>
            <pc:docMk/>
            <pc:sldMk cId="1653765026" sldId="274"/>
            <ac:picMk id="6" creationId="{133F0785-4378-2800-2230-B51B69E93809}"/>
          </ac:picMkLst>
        </pc:picChg>
        <pc:picChg chg="add mod ord">
          <ac:chgData name="Oriunno, Marco" userId="69df8db0-265f-4fd6-bb20-17fd41beea08" providerId="ADAL" clId="{2DF88434-1602-4252-A890-33775BE58476}" dt="2024-10-31T22:01:11.475" v="656" actId="14100"/>
          <ac:picMkLst>
            <pc:docMk/>
            <pc:sldMk cId="1653765026" sldId="274"/>
            <ac:picMk id="10" creationId="{3494141A-316D-F1D5-6573-511575E41183}"/>
          </ac:picMkLst>
        </pc:picChg>
        <pc:picChg chg="add mod">
          <ac:chgData name="Oriunno, Marco" userId="69df8db0-265f-4fd6-bb20-17fd41beea08" providerId="ADAL" clId="{2DF88434-1602-4252-A890-33775BE58476}" dt="2024-10-31T22:01:13.068" v="657" actId="1076"/>
          <ac:picMkLst>
            <pc:docMk/>
            <pc:sldMk cId="1653765026" sldId="274"/>
            <ac:picMk id="12" creationId="{4D84E13F-D568-04A1-451D-722C775DBB9B}"/>
          </ac:picMkLst>
        </pc:picChg>
      </pc:sldChg>
      <pc:sldChg chg="addSp delSp modSp new mod">
        <pc:chgData name="Oriunno, Marco" userId="69df8db0-265f-4fd6-bb20-17fd41beea08" providerId="ADAL" clId="{2DF88434-1602-4252-A890-33775BE58476}" dt="2024-10-31T23:37:17.981" v="810" actId="20577"/>
        <pc:sldMkLst>
          <pc:docMk/>
          <pc:sldMk cId="1979548227" sldId="275"/>
        </pc:sldMkLst>
        <pc:spChg chg="mod">
          <ac:chgData name="Oriunno, Marco" userId="69df8db0-265f-4fd6-bb20-17fd41beea08" providerId="ADAL" clId="{2DF88434-1602-4252-A890-33775BE58476}" dt="2024-10-31T23:37:17.981" v="810" actId="20577"/>
          <ac:spMkLst>
            <pc:docMk/>
            <pc:sldMk cId="1979548227" sldId="275"/>
            <ac:spMk id="2" creationId="{F7F4BC6E-56CE-F6EB-037B-6E756BF573C9}"/>
          </ac:spMkLst>
        </pc:spChg>
        <pc:spChg chg="del mod">
          <ac:chgData name="Oriunno, Marco" userId="69df8db0-265f-4fd6-bb20-17fd41beea08" providerId="ADAL" clId="{2DF88434-1602-4252-A890-33775BE58476}" dt="2024-10-31T23:35:57.120" v="777" actId="22"/>
          <ac:spMkLst>
            <pc:docMk/>
            <pc:sldMk cId="1979548227" sldId="275"/>
            <ac:spMk id="3" creationId="{869A2ADE-7A94-BDFB-CCDD-3BBE18D2FE23}"/>
          </ac:spMkLst>
        </pc:spChg>
        <pc:picChg chg="add mod ord">
          <ac:chgData name="Oriunno, Marco" userId="69df8db0-265f-4fd6-bb20-17fd41beea08" providerId="ADAL" clId="{2DF88434-1602-4252-A890-33775BE58476}" dt="2024-10-31T23:37:08.099" v="788" actId="14100"/>
          <ac:picMkLst>
            <pc:docMk/>
            <pc:sldMk cId="1979548227" sldId="275"/>
            <ac:picMk id="6" creationId="{09B34BBA-572C-F025-623D-783E6943CAD2}"/>
          </ac:picMkLst>
        </pc:picChg>
        <pc:picChg chg="add mod">
          <ac:chgData name="Oriunno, Marco" userId="69df8db0-265f-4fd6-bb20-17fd41beea08" providerId="ADAL" clId="{2DF88434-1602-4252-A890-33775BE58476}" dt="2024-10-31T23:37:10.114" v="789" actId="1076"/>
          <ac:picMkLst>
            <pc:docMk/>
            <pc:sldMk cId="1979548227" sldId="275"/>
            <ac:picMk id="8" creationId="{E3FEDA40-E03C-29D1-36F2-B9FB2D13CF06}"/>
          </ac:picMkLst>
        </pc:picChg>
      </pc:sldChg>
      <pc:sldChg chg="addSp delSp modSp new mod modClrScheme chgLayout">
        <pc:chgData name="Oriunno, Marco" userId="69df8db0-265f-4fd6-bb20-17fd41beea08" providerId="ADAL" clId="{2DF88434-1602-4252-A890-33775BE58476}" dt="2024-11-01T14:43:31.989" v="1572" actId="403"/>
        <pc:sldMkLst>
          <pc:docMk/>
          <pc:sldMk cId="1866449078" sldId="277"/>
        </pc:sldMkLst>
        <pc:spChg chg="del">
          <ac:chgData name="Oriunno, Marco" userId="69df8db0-265f-4fd6-bb20-17fd41beea08" providerId="ADAL" clId="{2DF88434-1602-4252-A890-33775BE58476}" dt="2024-11-01T14:43:11.565" v="1531" actId="700"/>
          <ac:spMkLst>
            <pc:docMk/>
            <pc:sldMk cId="1866449078" sldId="277"/>
            <ac:spMk id="2" creationId="{7AC9023B-7785-C1D8-BA95-07591E0339F1}"/>
          </ac:spMkLst>
        </pc:spChg>
        <pc:spChg chg="del">
          <ac:chgData name="Oriunno, Marco" userId="69df8db0-265f-4fd6-bb20-17fd41beea08" providerId="ADAL" clId="{2DF88434-1602-4252-A890-33775BE58476}" dt="2024-11-01T14:43:11.565" v="1531" actId="700"/>
          <ac:spMkLst>
            <pc:docMk/>
            <pc:sldMk cId="1866449078" sldId="277"/>
            <ac:spMk id="3" creationId="{ED366EA5-9A9F-C4B9-5DF3-14F93D842833}"/>
          </ac:spMkLst>
        </pc:spChg>
        <pc:spChg chg="mod ord">
          <ac:chgData name="Oriunno, Marco" userId="69df8db0-265f-4fd6-bb20-17fd41beea08" providerId="ADAL" clId="{2DF88434-1602-4252-A890-33775BE58476}" dt="2024-11-01T14:43:11.565" v="1531" actId="700"/>
          <ac:spMkLst>
            <pc:docMk/>
            <pc:sldMk cId="1866449078" sldId="277"/>
            <ac:spMk id="4" creationId="{27508E7C-04AF-F97B-929B-FB077A1385A6}"/>
          </ac:spMkLst>
        </pc:spChg>
        <pc:spChg chg="add mod">
          <ac:chgData name="Oriunno, Marco" userId="69df8db0-265f-4fd6-bb20-17fd41beea08" providerId="ADAL" clId="{2DF88434-1602-4252-A890-33775BE58476}" dt="2024-11-01T14:43:31.989" v="1572" actId="403"/>
          <ac:spMkLst>
            <pc:docMk/>
            <pc:sldMk cId="1866449078" sldId="277"/>
            <ac:spMk id="5" creationId="{173A8944-CC91-AD9B-CFB9-18B682A190C8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F33E-D9A7-42CC-B598-9AD8356CBB5A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EAAB5D-0CC4-45A8-B4B6-0B8B738A4E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4944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B58700-9FA2-48CE-AC88-D71D45EB490A}" type="datetimeFigureOut">
              <a:rPr lang="en-US" smtClean="0"/>
              <a:pPr/>
              <a:t>11/1/2024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BC4E5-2BC1-4F43-85DD-A1B8F74CB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0042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1E450-8295-4F27-84FE-7A3B5194A31E}" type="datetime1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384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6F0B0-A09D-4891-A1D1-4379CE791B92}" type="datetime1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038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A9518-F9A6-4B59-875E-3E14B8D5EBE2}" type="datetime1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7596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395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" y="701200"/>
            <a:ext cx="8685251" cy="15201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932688"/>
            <a:ext cx="8108950" cy="379914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buSzPct val="120000"/>
              <a:defRPr/>
            </a:lvl2pPr>
            <a:lvl3pPr>
              <a:buClr>
                <a:srgbClr val="981E32"/>
              </a:buClr>
              <a:buSzPct val="120000"/>
              <a:defRPr b="0"/>
            </a:lvl3pPr>
            <a:lvl4pPr>
              <a:buClr>
                <a:srgbClr val="981E32"/>
              </a:buClr>
              <a:buSzPct val="120000"/>
              <a:defRPr/>
            </a:lvl4pPr>
            <a:lvl5pPr>
              <a:buClr>
                <a:srgbClr val="981E32"/>
              </a:buClr>
              <a:buSzPct val="120000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395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" y="701200"/>
            <a:ext cx="8685251" cy="15201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932688"/>
            <a:ext cx="3886200" cy="379914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buSzPct val="120000"/>
              <a:defRPr/>
            </a:lvl2pPr>
            <a:lvl3pPr>
              <a:buClr>
                <a:srgbClr val="981E32"/>
              </a:buClr>
              <a:buSzPct val="120000"/>
              <a:defRPr/>
            </a:lvl3pPr>
            <a:lvl4pPr>
              <a:buClr>
                <a:srgbClr val="981E32"/>
              </a:buClr>
              <a:buSzPct val="120000"/>
              <a:defRPr/>
            </a:lvl4pPr>
            <a:lvl5pPr>
              <a:buClr>
                <a:srgbClr val="981E32"/>
              </a:buClr>
              <a:buSzPct val="120000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939547"/>
            <a:ext cx="3886200" cy="379914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buSzPct val="120000"/>
              <a:defRPr/>
            </a:lvl2pPr>
            <a:lvl3pPr>
              <a:buClr>
                <a:srgbClr val="981E32"/>
              </a:buClr>
              <a:buSzPct val="120000"/>
              <a:defRPr/>
            </a:lvl3pPr>
            <a:lvl4pPr>
              <a:buClr>
                <a:srgbClr val="981E32"/>
              </a:buClr>
              <a:buSzPct val="120000"/>
              <a:defRPr/>
            </a:lvl4pPr>
            <a:lvl5pPr>
              <a:buClr>
                <a:srgbClr val="981E32"/>
              </a:buClr>
              <a:buSzPct val="120000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395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" y="701200"/>
            <a:ext cx="8685251" cy="15201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939546"/>
            <a:ext cx="2442340" cy="1860804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2914650"/>
            <a:ext cx="2442340" cy="182403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932688"/>
            <a:ext cx="2442340" cy="379914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1" y="932688"/>
            <a:ext cx="3013075" cy="3799142"/>
          </a:xfrm>
        </p:spPr>
        <p:txBody>
          <a:bodyPr/>
          <a:lstStyle>
            <a:lvl2pPr>
              <a:buSzPct val="120000"/>
              <a:defRPr/>
            </a:lvl2pPr>
            <a:lvl3pPr>
              <a:buSzPct val="120000"/>
              <a:defRPr/>
            </a:lvl3pPr>
            <a:lvl4pPr>
              <a:buSzPct val="120000"/>
              <a:defRPr/>
            </a:lvl4pPr>
            <a:lvl5pPr>
              <a:buSzPct val="120000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395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" y="701200"/>
            <a:ext cx="8685251" cy="15201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932688"/>
            <a:ext cx="2667000" cy="379914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932688"/>
            <a:ext cx="5484812" cy="3799142"/>
          </a:xfrm>
        </p:spPr>
        <p:txBody>
          <a:bodyPr/>
          <a:lstStyle>
            <a:lvl2pPr>
              <a:buSzPct val="120000"/>
              <a:defRPr/>
            </a:lvl2pPr>
            <a:lvl3pPr>
              <a:buSzPct val="120000"/>
              <a:defRPr/>
            </a:lvl3pPr>
            <a:lvl4pPr>
              <a:buSzPct val="120000"/>
              <a:defRPr/>
            </a:lvl4pPr>
            <a:lvl5pPr>
              <a:buSzPct val="120000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</p:spPr>
        <p:txBody>
          <a:bodyPr lIns="432000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r>
              <a:rPr lang="en-CA" dirty="0"/>
              <a:t>***INSTRUCTIONS ON HOW TO APPLY IMAGE MASKING TO SLIDE LAYOUT***</a:t>
            </a:r>
            <a:br>
              <a:rPr lang="en-CA" dirty="0"/>
            </a:br>
            <a:r>
              <a:rPr lang="en-CA" dirty="0"/>
              <a:t>STEP 1: Click icon to insert image</a:t>
            </a:r>
            <a:br>
              <a:rPr lang="en-CA" dirty="0"/>
            </a:br>
            <a:r>
              <a:rPr lang="en-CA" dirty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76916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434" y="4647651"/>
            <a:ext cx="2275566" cy="4958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5147"/>
            <a:ext cx="1973584" cy="5383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4" y="402432"/>
            <a:ext cx="8008937" cy="1684735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4" y="2734627"/>
            <a:ext cx="7989887" cy="1640777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4" y="2066259"/>
            <a:ext cx="8008937" cy="476917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625"/>
            <a:ext cx="9158400" cy="515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395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" y="701200"/>
            <a:ext cx="8685251" cy="15201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932688"/>
            <a:ext cx="8108950" cy="379914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buSzPct val="120000"/>
              <a:defRPr/>
            </a:lvl2pPr>
            <a:lvl3pPr>
              <a:buClr>
                <a:srgbClr val="981E32"/>
              </a:buClr>
              <a:buSzPct val="120000"/>
              <a:defRPr b="0"/>
            </a:lvl3pPr>
            <a:lvl4pPr>
              <a:buClr>
                <a:srgbClr val="981E32"/>
              </a:buClr>
              <a:buSzPct val="120000"/>
              <a:defRPr/>
            </a:lvl4pPr>
            <a:lvl5pPr>
              <a:buClr>
                <a:srgbClr val="981E32"/>
              </a:buClr>
              <a:buSzPct val="120000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395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" y="701200"/>
            <a:ext cx="8685251" cy="15201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932688"/>
            <a:ext cx="3886200" cy="379914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buSzPct val="120000"/>
              <a:defRPr/>
            </a:lvl2pPr>
            <a:lvl3pPr>
              <a:buClr>
                <a:srgbClr val="981E32"/>
              </a:buClr>
              <a:buSzPct val="120000"/>
              <a:defRPr/>
            </a:lvl3pPr>
            <a:lvl4pPr>
              <a:buClr>
                <a:srgbClr val="981E32"/>
              </a:buClr>
              <a:buSzPct val="120000"/>
              <a:defRPr/>
            </a:lvl4pPr>
            <a:lvl5pPr>
              <a:buClr>
                <a:srgbClr val="981E32"/>
              </a:buClr>
              <a:buSzPct val="120000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939547"/>
            <a:ext cx="3886200" cy="379914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buSzPct val="120000"/>
              <a:defRPr/>
            </a:lvl2pPr>
            <a:lvl3pPr>
              <a:buClr>
                <a:srgbClr val="981E32"/>
              </a:buClr>
              <a:buSzPct val="120000"/>
              <a:defRPr/>
            </a:lvl3pPr>
            <a:lvl4pPr>
              <a:buClr>
                <a:srgbClr val="981E32"/>
              </a:buClr>
              <a:buSzPct val="120000"/>
              <a:defRPr/>
            </a:lvl4pPr>
            <a:lvl5pPr>
              <a:buClr>
                <a:srgbClr val="981E32"/>
              </a:buClr>
              <a:buSzPct val="120000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81EBB-714C-446F-A24B-09DF94B28F18}" type="datetime1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395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" y="701200"/>
            <a:ext cx="8685251" cy="1520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395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" y="701200"/>
            <a:ext cx="8685251" cy="15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717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395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" y="701200"/>
            <a:ext cx="8685251" cy="15201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939546"/>
            <a:ext cx="2442340" cy="1860804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2914650"/>
            <a:ext cx="2442340" cy="182403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932688"/>
            <a:ext cx="2442340" cy="379914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1" y="932688"/>
            <a:ext cx="3013075" cy="3799142"/>
          </a:xfrm>
        </p:spPr>
        <p:txBody>
          <a:bodyPr/>
          <a:lstStyle>
            <a:lvl2pPr>
              <a:buSzPct val="120000"/>
              <a:defRPr/>
            </a:lvl2pPr>
            <a:lvl3pPr>
              <a:buSzPct val="120000"/>
              <a:defRPr/>
            </a:lvl3pPr>
            <a:lvl4pPr>
              <a:buSzPct val="120000"/>
              <a:defRPr/>
            </a:lvl4pPr>
            <a:lvl5pPr>
              <a:buSzPct val="120000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395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" y="701200"/>
            <a:ext cx="8685251" cy="15201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932688"/>
            <a:ext cx="2667000" cy="379914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932688"/>
            <a:ext cx="5484812" cy="3799142"/>
          </a:xfrm>
        </p:spPr>
        <p:txBody>
          <a:bodyPr/>
          <a:lstStyle>
            <a:lvl2pPr>
              <a:buSzPct val="120000"/>
              <a:defRPr/>
            </a:lvl2pPr>
            <a:lvl3pPr>
              <a:buSzPct val="120000"/>
              <a:defRPr/>
            </a:lvl3pPr>
            <a:lvl4pPr>
              <a:buSzPct val="120000"/>
              <a:defRPr/>
            </a:lvl4pPr>
            <a:lvl5pPr>
              <a:buSzPct val="120000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</p:spPr>
        <p:txBody>
          <a:bodyPr lIns="432000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r>
              <a:rPr lang="en-CA" dirty="0"/>
              <a:t>***INSTRUCTIONS ON HOW TO APPLY IMAGE MASKING TO SLIDE LAYOUT***</a:t>
            </a:r>
            <a:br>
              <a:rPr lang="en-CA" dirty="0"/>
            </a:br>
            <a:r>
              <a:rPr lang="en-CA" dirty="0"/>
              <a:t>STEP 1: Click icon to insert image</a:t>
            </a:r>
            <a:br>
              <a:rPr lang="en-CA" dirty="0"/>
            </a:br>
            <a:r>
              <a:rPr lang="en-CA" dirty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7691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3184B-067C-43E5-B15A-2024EAA5DD65}" type="datetime1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286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A26B-12E7-4271-9939-9B1316CD657D}" type="datetime1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395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" y="701200"/>
            <a:ext cx="8685251" cy="1520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395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" y="701200"/>
            <a:ext cx="8685251" cy="15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65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82C2-E3B2-4EF0-B3D1-54CBD6240016}" type="datetime1">
              <a:rPr lang="en-US" smtClean="0"/>
              <a:t>11/1/2024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193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F75BB-D307-409B-9E23-03CCC07A41D6}" type="datetime1">
              <a:rPr lang="en-US" smtClean="0"/>
              <a:t>11/1/2024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595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CC919-72BF-4C8F-B94B-D7B6119F11C8}" type="datetime1">
              <a:rPr lang="en-US" smtClean="0"/>
              <a:t>11/1/2024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429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9E915-8904-48D4-8AC8-6FC35BD75489}" type="datetime1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13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E9250-03E8-4A6D-A3B6-86D74790C516}" type="datetime1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774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6FAF5C-B867-4493-9BEA-4F1FF2757707}" type="datetime1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690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1" r:id="rId12"/>
    <p:sldLayoutId id="2147483772" r:id="rId13"/>
    <p:sldLayoutId id="2147483773" r:id="rId14"/>
    <p:sldLayoutId id="2147483774" r:id="rId15"/>
    <p:sldLayoutId id="2147483775" r:id="rId16"/>
    <p:sldLayoutId id="2147483713" r:id="rId17"/>
    <p:sldLayoutId id="2147483670" r:id="rId18"/>
    <p:sldLayoutId id="2147483674" r:id="rId19"/>
    <p:sldLayoutId id="2147483671" r:id="rId20"/>
    <p:sldLayoutId id="2147483672" r:id="rId21"/>
    <p:sldLayoutId id="2147483673" r:id="rId2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5579D682-FF9F-44DD-94D6-5D3A25E4C6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Marco Oriunno, 11/01/2024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A646307-A9F7-4078-869D-9CE55956F6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2400" y="2066259"/>
            <a:ext cx="8008937" cy="47691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TMS magnetic field studies</a:t>
            </a:r>
          </a:p>
        </p:txBody>
      </p:sp>
    </p:spTree>
    <p:extLst>
      <p:ext uri="{BB962C8B-B14F-4D97-AF65-F5344CB8AC3E}">
        <p14:creationId xmlns:p14="http://schemas.microsoft.com/office/powerpoint/2010/main" val="1706138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6C6CF-70E8-7FBA-96B9-C984D70A1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Stack 50/34/8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0568FCC-2A4D-0547-44FC-58107375FB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7332" y="1200150"/>
            <a:ext cx="6109335" cy="33940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64126D-1745-DA50-E14C-9ECB4131C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795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21C6E-3939-5F3E-EAA3-2B21B2C6A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</a:t>
            </a:r>
            <a:r>
              <a:rPr lang="en-US"/>
              <a:t>confogurations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E76EC4-ACBF-8E61-7815-1E3254162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6B6B337-A801-8A3D-8D62-AEF5CA4566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3935" y="1200150"/>
            <a:ext cx="4096130" cy="3394075"/>
          </a:xfrm>
        </p:spPr>
      </p:pic>
    </p:spTree>
    <p:extLst>
      <p:ext uri="{BB962C8B-B14F-4D97-AF65-F5344CB8AC3E}">
        <p14:creationId xmlns:p14="http://schemas.microsoft.com/office/powerpoint/2010/main" val="9374963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B8F08-9C7D-C175-6DBD-EAB4684CF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DD038-BF4E-D03A-E394-6EACD4001D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One quarter, full stack-depth analysis</a:t>
            </a:r>
          </a:p>
          <a:p>
            <a:endParaRPr lang="en-US" dirty="0"/>
          </a:p>
          <a:p>
            <a:r>
              <a:rPr lang="en-US" dirty="0"/>
              <a:t>Rapid modeling powered by Python</a:t>
            </a:r>
          </a:p>
          <a:p>
            <a:endParaRPr lang="en-US" dirty="0"/>
          </a:p>
          <a:p>
            <a:r>
              <a:rPr lang="en-US" dirty="0"/>
              <a:t>Benchmark with CDR:  difference &lt; 15% on By and forces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 50/34/8 stack with 30kA.turns has 20% margin over 1T</a:t>
            </a:r>
          </a:p>
          <a:p>
            <a:endParaRPr lang="en-US" dirty="0"/>
          </a:p>
          <a:p>
            <a:r>
              <a:rPr lang="en-US" dirty="0"/>
              <a:t>With the full depth of the stack in the simulation, the links show a more uniform field than the bridge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1F96B-F632-86A1-EA0D-C4071198A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682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508E7C-04AF-F97B-929B-FB077A138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3A8944-CC91-AD9B-CFB9-18B682A190C8}"/>
              </a:ext>
            </a:extLst>
          </p:cNvPr>
          <p:cNvSpPr txBox="1"/>
          <p:nvPr/>
        </p:nvSpPr>
        <p:spPr>
          <a:xfrm>
            <a:off x="533400" y="3790950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Spare Slides</a:t>
            </a:r>
          </a:p>
        </p:txBody>
      </p:sp>
    </p:spTree>
    <p:extLst>
      <p:ext uri="{BB962C8B-B14F-4D97-AF65-F5344CB8AC3E}">
        <p14:creationId xmlns:p14="http://schemas.microsoft.com/office/powerpoint/2010/main" val="1866449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4BC6E-56CE-F6EB-037B-6E756BF57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Compariosn</a:t>
            </a:r>
            <a:r>
              <a:rPr lang="en-US" dirty="0"/>
              <a:t> 80mm plate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9B34BBA-572C-F025-623D-783E6943CA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504950"/>
            <a:ext cx="4074421" cy="231906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A3F8E4-7E8E-D9C4-E1BB-52D98F49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FEDA40-E03C-29D1-36F2-B9FB2D13C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008" y="1145518"/>
            <a:ext cx="4288783" cy="285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548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B5F22DF-6CFE-3F6A-1186-4CD970280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CDR 60/40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FE59B2-1D3D-AE7D-D929-B4081792A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CCB7195-0742-4996-D7ED-A43D51D43F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1200150"/>
            <a:ext cx="4117272" cy="38154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C47BE9-5346-5518-D07A-7B05334A5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1262062"/>
            <a:ext cx="4765033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5513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93508-4C58-F599-4323-9FD0AD455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TMS 40/60, links, spacing=50mm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0808019-44DB-2667-7096-204DE857CA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9755" y="1200150"/>
            <a:ext cx="4944490" cy="33940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893411-1579-0BBA-8C0D-9B03545E6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6846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A0D62-E28D-3C7E-0E39-53BBFB45D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TMS 40/60, bridge, spacing=40mm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307FA27-BD62-5D4B-162E-5E497A86E2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0010" y="1200150"/>
            <a:ext cx="5103979" cy="33940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5C11E5-5D63-BCCC-9901-06BB3D8FD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229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31C7D-B9C9-005E-E05C-E4860AE6D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TMS 40/60, links, space=40mm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61D28E6-5ECD-4827-AFCC-DCDA47A5D0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3655" y="1200150"/>
            <a:ext cx="5676689" cy="33940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0F5BFA-5069-EAAD-426F-41D224629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6847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E02AC40-9BB8-46F5-849C-A215E7D20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TMS 40/60, bridge, spacing=50mm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4F95E349-246D-C2FE-AA18-461A7FDA4D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2110" y="1200150"/>
            <a:ext cx="5079780" cy="3394075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4544F8-4D5C-41A0-B7B3-4A0B98119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8" name="Content Placeholder 2">
            <a:extLst>
              <a:ext uri="{FF2B5EF4-FFF2-40B4-BE49-F238E27FC236}">
                <a16:creationId xmlns:a16="http://schemas.microsoft.com/office/drawing/2014/main" id="{E1509181-0C3E-741A-2837-3F301B71C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510" y="1352550"/>
            <a:ext cx="5079780" cy="339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584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0E50A-7111-962D-4D3B-077045876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Configurations Analyzed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96F866-8F9E-5B7B-CA5B-DA516C8269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dirty="0"/>
              <a:t>Ansys Maxwell, 2024R1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Python scripts written to fully automate the pre-processing: run quickly many variants, reduce errors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All geometries are full depth (six in total)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CDR stack 40/60, gap=40</a:t>
            </a:r>
          </a:p>
          <a:p>
            <a:endParaRPr lang="en-US" dirty="0"/>
          </a:p>
          <a:p>
            <a:r>
              <a:rPr lang="en-US" dirty="0"/>
              <a:t>PDR stack 40/60</a:t>
            </a:r>
          </a:p>
          <a:p>
            <a:pPr lvl="1"/>
            <a:r>
              <a:rPr lang="en-US" dirty="0"/>
              <a:t>bridge, gap=40</a:t>
            </a:r>
          </a:p>
          <a:p>
            <a:pPr lvl="1"/>
            <a:r>
              <a:rPr lang="en-US" dirty="0"/>
              <a:t>links, gap=40</a:t>
            </a:r>
          </a:p>
          <a:p>
            <a:pPr lvl="1"/>
            <a:r>
              <a:rPr lang="en-US" dirty="0"/>
              <a:t>bridge, gap=50</a:t>
            </a:r>
          </a:p>
          <a:p>
            <a:pPr lvl="1"/>
            <a:r>
              <a:rPr lang="en-US" dirty="0"/>
              <a:t>links, gap=50</a:t>
            </a:r>
          </a:p>
          <a:p>
            <a:endParaRPr lang="en-US" dirty="0"/>
          </a:p>
          <a:p>
            <a:r>
              <a:rPr lang="en-US" dirty="0"/>
              <a:t>PDR stack 50/34/8, gap=50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891D6C-2014-2FCA-BD30-D3FBD1E67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7712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52A79-F667-78B8-87BD-CC170248E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TMS 50/34/8, bridge, space=50mm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6AEAE7-C492-E9CD-3C60-D900E7B3A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95566EE-5F73-08FC-5A53-5C4EDD9459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4668" y="1200150"/>
            <a:ext cx="4734663" cy="3394075"/>
          </a:xfrm>
        </p:spPr>
      </p:pic>
    </p:spTree>
    <p:extLst>
      <p:ext uri="{BB962C8B-B14F-4D97-AF65-F5344CB8AC3E}">
        <p14:creationId xmlns:p14="http://schemas.microsoft.com/office/powerpoint/2010/main" val="5736601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72AC5-0E48-F478-41B1-B8BA00A01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TMS 50/34/8, links, space=50mm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2B3A2F8-809C-2646-0EA3-F022314B23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2913" y="1200150"/>
            <a:ext cx="4698174" cy="33940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6DCF8C-2A6C-56B4-4844-9B38A4569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4575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EB75D-97DC-A5F3-18EA-AAA7056BE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TMS 50/34/8, gaps, space=50mm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A28531-4B5D-8FC9-8B82-65223B493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D41FC0A-BE44-6BE5-C455-3D1E839BF7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3254" y="1200150"/>
            <a:ext cx="4697492" cy="3394075"/>
          </a:xfrm>
        </p:spPr>
      </p:pic>
    </p:spTree>
    <p:extLst>
      <p:ext uri="{BB962C8B-B14F-4D97-AF65-F5344CB8AC3E}">
        <p14:creationId xmlns:p14="http://schemas.microsoft.com/office/powerpoint/2010/main" val="2034824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F81AB-34E6-F15D-5053-4CC2D5583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CDR and PDR steel stacks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F26CDA5-E54D-1293-8A7B-2AB556FE5F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8762" y="1151988"/>
            <a:ext cx="3510424" cy="33940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15E576-9BBD-745D-EB0D-0C73B8E2D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D5EEA1-B4E4-62B4-F9BD-32A4808254F9}"/>
              </a:ext>
            </a:extLst>
          </p:cNvPr>
          <p:cNvSpPr txBox="1"/>
          <p:nvPr/>
        </p:nvSpPr>
        <p:spPr>
          <a:xfrm>
            <a:off x="990600" y="4353110"/>
            <a:ext cx="2712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CDR and PDR (first version)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F4A4C2-6DFC-34E3-058D-0086BD4D7371}"/>
              </a:ext>
            </a:extLst>
          </p:cNvPr>
          <p:cNvSpPr txBox="1"/>
          <p:nvPr/>
        </p:nvSpPr>
        <p:spPr>
          <a:xfrm>
            <a:off x="6031288" y="4361397"/>
            <a:ext cx="1825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PDR (last version)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4C1917-EF50-F8F0-71BE-7AC886402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363940"/>
            <a:ext cx="4010414" cy="297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714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98840-00AE-61A0-89EA-140BA0505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CDR, ¼ symmetry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D151053-FADC-DCD9-12AC-566AA7F34B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3313" y="1200150"/>
            <a:ext cx="4904044" cy="36576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28968B-274A-C594-10F2-4404B9B2E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293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B5F22DF-6CFE-3F6A-1186-4CD970280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CDR 60/40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FE59B2-1D3D-AE7D-D929-B4081792A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CCB7195-0742-4996-D7ED-A43D51D43F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1200150"/>
            <a:ext cx="4117272" cy="38154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C47BE9-5346-5518-D07A-7B05334A5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016977"/>
            <a:ext cx="3933318" cy="21621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762317-8B64-4B1F-4BE3-506CC000A2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3281729"/>
            <a:ext cx="2187370" cy="173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685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BC2C1-44CC-F4B2-0192-ADAED75A8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PDR, ¼ symmetry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4DC228-9967-B874-1FA3-C50101120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494141A-316D-F1D5-6573-511575E411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235509"/>
            <a:ext cx="4343400" cy="3212854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84E13F-D568-04A1-451D-722C775DB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1579229"/>
            <a:ext cx="4724400" cy="247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7650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107CB-91D6-2D8B-EA6A-3040E6FF3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Stack 40/60 with bridge or links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0E5DB2-9D58-E8C2-9011-BDC55AA50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20" name="Content Placeholder 10">
            <a:extLst>
              <a:ext uri="{FF2B5EF4-FFF2-40B4-BE49-F238E27FC236}">
                <a16:creationId xmlns:a16="http://schemas.microsoft.com/office/drawing/2014/main" id="{8900159D-304E-DF77-25A5-D1EA6B813F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33536" y="1405996"/>
            <a:ext cx="4196715" cy="23315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57639A-EF8B-09C1-9A7A-ED18AF429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6287" y="3546616"/>
            <a:ext cx="2355313" cy="13268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FEE459-C3EC-DAE5-D34A-24DACD54E3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89" y="1596884"/>
            <a:ext cx="2308229" cy="12172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3FDD89-B4FB-B561-DEAC-EA86B9E013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6715" y="1573823"/>
            <a:ext cx="2182889" cy="12172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D52865F-F7F3-52E4-3B84-C2173833DE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84" y="3495345"/>
            <a:ext cx="2438400" cy="133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797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2BDF9-1790-4BA5-4C47-1C0E90965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Stack 50/34/8 bridge or links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0A21C-8E8C-10A4-85A2-1E8BB7970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75B8594F-DD85-2DA6-D059-37731C8A71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4600" y="1362930"/>
            <a:ext cx="6109335" cy="3394075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E29466-820C-A3FC-69F1-F3108CABE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91" y="943598"/>
            <a:ext cx="2286001" cy="12035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720101-DC39-A83E-4E55-F089E71B7D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91" y="2342936"/>
            <a:ext cx="2209800" cy="12219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2CFEE0-8BA5-9194-DC6B-A4EC6566A5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290" y="3760754"/>
            <a:ext cx="2209801" cy="125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344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48500-9AD8-1870-7AA3-F30BE46D1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Stack 40/60 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11C720-DC98-CBF2-2245-E137FEC8D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0C66FB9-3A8D-9951-0935-607FB8A860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7332" y="1200150"/>
            <a:ext cx="6109335" cy="339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58005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ESENTER_VERSION" val="6"/>
  <p:tag name="ARTICULATE_PROJECT_CHECK" val="0"/>
  <p:tag name="ARTICULATE_PROJECT_OPEN" val="0"/>
</p:tagLst>
</file>

<file path=ppt/theme/theme1.xml><?xml version="1.0" encoding="utf-8"?>
<a:theme xmlns:a="http://schemas.openxmlformats.org/drawingml/2006/main" name="SLAC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C Template" id="{3C7BB257-E15E-4892-8D5A-02360B71BFCD}" vid="{4ED570E2-A0E5-4AD5-B6A3-CEDBAD781C1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15CD10F3CE414CA503D20CE4CF8A77" ma:contentTypeVersion="15" ma:contentTypeDescription="Create a new document." ma:contentTypeScope="" ma:versionID="5c8085ba691084dcd6496907a383dcfd">
  <xsd:schema xmlns:xsd="http://www.w3.org/2001/XMLSchema" xmlns:xs="http://www.w3.org/2001/XMLSchema" xmlns:p="http://schemas.microsoft.com/office/2006/metadata/properties" xmlns:ns1="http://schemas.microsoft.com/sharepoint/v3" xmlns:ns3="035dce68-f9fb-4dac-aa2b-179ff59af5c2" xmlns:ns4="e6ab8596-212c-46f9-99cf-5e130184b91b" targetNamespace="http://schemas.microsoft.com/office/2006/metadata/properties" ma:root="true" ma:fieldsID="6bb12240372564eb372a0dec51052271" ns1:_="" ns3:_="" ns4:_="">
    <xsd:import namespace="http://schemas.microsoft.com/sharepoint/v3"/>
    <xsd:import namespace="035dce68-f9fb-4dac-aa2b-179ff59af5c2"/>
    <xsd:import namespace="e6ab8596-212c-46f9-99cf-5e130184b91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1:_ip_UnifiedCompliancePolicyProperties" minOccurs="0"/>
                <xsd:element ref="ns1:_ip_UnifiedCompliancePolicyUIAction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5dce68-f9fb-4dac-aa2b-179ff59af5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ab8596-212c-46f9-99cf-5e130184b91b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5AA0138-42AE-4FD4-99D8-EC1FAACEAAA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35dce68-f9fb-4dac-aa2b-179ff59af5c2"/>
    <ds:schemaRef ds:uri="e6ab8596-212c-46f9-99cf-5e130184b9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5DC465C-0AFA-4B02-8D00-CB14DF55DD98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sharepoint/v3"/>
    <ds:schemaRef ds:uri="e6ab8596-212c-46f9-99cf-5e130184b91b"/>
    <ds:schemaRef ds:uri="http://www.w3.org/XML/1998/namespace"/>
    <ds:schemaRef ds:uri="http://purl.org/dc/terms/"/>
    <ds:schemaRef ds:uri="http://schemas.openxmlformats.org/package/2006/metadata/core-properties"/>
    <ds:schemaRef ds:uri="035dce68-f9fb-4dac-aa2b-179ff59af5c2"/>
  </ds:schemaRefs>
</ds:datastoreItem>
</file>

<file path=customXml/itemProps3.xml><?xml version="1.0" encoding="utf-8"?>
<ds:datastoreItem xmlns:ds="http://schemas.openxmlformats.org/officeDocument/2006/customXml" ds:itemID="{0D38D205-A273-4ABA-A83A-77DB3B1F880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452</TotalTime>
  <Words>264</Words>
  <Application>Microsoft Office PowerPoint</Application>
  <PresentationFormat>On-screen Show (16:9)</PresentationFormat>
  <Paragraphs>70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Calibri</vt:lpstr>
      <vt:lpstr>SLAC Template</vt:lpstr>
      <vt:lpstr>PowerPoint Presentation</vt:lpstr>
      <vt:lpstr>Configurations Analyzed</vt:lpstr>
      <vt:lpstr>CDR and PDR steel stacks</vt:lpstr>
      <vt:lpstr>CDR, ¼ symmetry</vt:lpstr>
      <vt:lpstr>CDR 60/40</vt:lpstr>
      <vt:lpstr>PDR, ¼ symmetry</vt:lpstr>
      <vt:lpstr>Stack 40/60 with bridge or links</vt:lpstr>
      <vt:lpstr>Stack 50/34/8 bridge or links</vt:lpstr>
      <vt:lpstr>Stack 40/60 summary</vt:lpstr>
      <vt:lpstr>Stack 50/34/8</vt:lpstr>
      <vt:lpstr>All confogurations</vt:lpstr>
      <vt:lpstr>Summary</vt:lpstr>
      <vt:lpstr>PowerPoint Presentation</vt:lpstr>
      <vt:lpstr>Compariosn 80mm plate</vt:lpstr>
      <vt:lpstr>CDR 60/40</vt:lpstr>
      <vt:lpstr>TMS 40/60, links, spacing=50mm</vt:lpstr>
      <vt:lpstr>TMS 40/60, bridge, spacing=40mm</vt:lpstr>
      <vt:lpstr>TMS 40/60, links, space=40mm</vt:lpstr>
      <vt:lpstr>TMS 40/60, bridge, spacing=50mm</vt:lpstr>
      <vt:lpstr>TMS 50/34/8, bridge, space=50mm</vt:lpstr>
      <vt:lpstr>TMS 50/34/8, links, space=50mm</vt:lpstr>
      <vt:lpstr>TMS 50/34/8, gaps, space=50mm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Oriunno, Marco</dc:creator>
  <cp:lastModifiedBy>Oriunno, Marco</cp:lastModifiedBy>
  <cp:revision>1</cp:revision>
  <dcterms:created xsi:type="dcterms:W3CDTF">2024-10-31T16:53:34Z</dcterms:created>
  <dcterms:modified xsi:type="dcterms:W3CDTF">2024-11-01T14:45:09Z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0x0101004515CD10F3CE414CA503D20CE4CF8A77</vt:lpwstr>
  </property>
</Properties>
</file>