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4"/>
    <p:sldMasterId id="2147484129" r:id="rId5"/>
  </p:sldMasterIdLst>
  <p:notesMasterIdLst>
    <p:notesMasterId r:id="rId12"/>
  </p:notesMasterIdLst>
  <p:handoutMasterIdLst>
    <p:handoutMasterId r:id="rId13"/>
  </p:handoutMasterIdLst>
  <p:sldIdLst>
    <p:sldId id="449" r:id="rId6"/>
    <p:sldId id="2107" r:id="rId7"/>
    <p:sldId id="2105" r:id="rId8"/>
    <p:sldId id="275" r:id="rId9"/>
    <p:sldId id="2487" r:id="rId10"/>
    <p:sldId id="2488" r:id="rId11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98D7EA"/>
    <a:srgbClr val="ABFEFF"/>
    <a:srgbClr val="DAF3CB"/>
    <a:srgbClr val="97D7EB"/>
    <a:srgbClr val="98D7EB"/>
    <a:srgbClr val="50504E"/>
    <a:srgbClr val="4E4E4E"/>
    <a:srgbClr val="404040"/>
    <a:srgbClr val="004C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AF2E8E-F646-4AF5-8696-35838E79836C}" v="6" dt="2024-10-18T13:15:04.614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126" y="192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handoutMaster" Target="handoutMasters/handout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us Lapointe" userId="f9293570-82b3-4e78-b437-deca3145489a" providerId="ADAL" clId="{46AF2E8E-F646-4AF5-8696-35838E79836C}"/>
    <pc:docChg chg="custSel delSld modSld sldOrd">
      <pc:chgData name="Marcus Lapointe" userId="f9293570-82b3-4e78-b437-deca3145489a" providerId="ADAL" clId="{46AF2E8E-F646-4AF5-8696-35838E79836C}" dt="2024-10-18T13:20:43.727" v="2387" actId="2696"/>
      <pc:docMkLst>
        <pc:docMk/>
      </pc:docMkLst>
      <pc:sldChg chg="addSp delSp modSp mod">
        <pc:chgData name="Marcus Lapointe" userId="f9293570-82b3-4e78-b437-deca3145489a" providerId="ADAL" clId="{46AF2E8E-F646-4AF5-8696-35838E79836C}" dt="2024-10-18T12:45:53.846" v="1699" actId="14100"/>
        <pc:sldMkLst>
          <pc:docMk/>
          <pc:sldMk cId="3784689877" sldId="275"/>
        </pc:sldMkLst>
        <pc:picChg chg="add mod">
          <ac:chgData name="Marcus Lapointe" userId="f9293570-82b3-4e78-b437-deca3145489a" providerId="ADAL" clId="{46AF2E8E-F646-4AF5-8696-35838E79836C}" dt="2024-10-18T12:45:53.846" v="1699" actId="14100"/>
          <ac:picMkLst>
            <pc:docMk/>
            <pc:sldMk cId="3784689877" sldId="275"/>
            <ac:picMk id="4" creationId="{EEFB5CF9-B6C5-B329-03AD-74E55537D74D}"/>
          </ac:picMkLst>
        </pc:picChg>
        <pc:picChg chg="del">
          <ac:chgData name="Marcus Lapointe" userId="f9293570-82b3-4e78-b437-deca3145489a" providerId="ADAL" clId="{46AF2E8E-F646-4AF5-8696-35838E79836C}" dt="2024-10-18T02:33:41.288" v="666" actId="478"/>
          <ac:picMkLst>
            <pc:docMk/>
            <pc:sldMk cId="3784689877" sldId="275"/>
            <ac:picMk id="10" creationId="{65D5465D-A973-F54F-1F40-82B966283A07}"/>
          </ac:picMkLst>
        </pc:picChg>
      </pc:sldChg>
      <pc:sldChg chg="addSp modSp mod">
        <pc:chgData name="Marcus Lapointe" userId="f9293570-82b3-4e78-b437-deca3145489a" providerId="ADAL" clId="{46AF2E8E-F646-4AF5-8696-35838E79836C}" dt="2024-10-18T13:20:19.612" v="2385" actId="1076"/>
        <pc:sldMkLst>
          <pc:docMk/>
          <pc:sldMk cId="1810868556" sldId="449"/>
        </pc:sldMkLst>
        <pc:spChg chg="mod">
          <ac:chgData name="Marcus Lapointe" userId="f9293570-82b3-4e78-b437-deca3145489a" providerId="ADAL" clId="{46AF2E8E-F646-4AF5-8696-35838E79836C}" dt="2024-10-18T13:19:44.866" v="2378" actId="1076"/>
          <ac:spMkLst>
            <pc:docMk/>
            <pc:sldMk cId="1810868556" sldId="449"/>
            <ac:spMk id="3" creationId="{77C1826E-CD4B-C2C0-8491-1134020F4715}"/>
          </ac:spMkLst>
        </pc:spChg>
        <pc:spChg chg="mod">
          <ac:chgData name="Marcus Lapointe" userId="f9293570-82b3-4e78-b437-deca3145489a" providerId="ADAL" clId="{46AF2E8E-F646-4AF5-8696-35838E79836C}" dt="2024-10-18T13:19:24.811" v="2373" actId="14100"/>
          <ac:spMkLst>
            <pc:docMk/>
            <pc:sldMk cId="1810868556" sldId="449"/>
            <ac:spMk id="11" creationId="{D44ACDAA-8A3A-487A-887A-E488F5E0E9B8}"/>
          </ac:spMkLst>
        </pc:spChg>
        <pc:picChg chg="add mod">
          <ac:chgData name="Marcus Lapointe" userId="f9293570-82b3-4e78-b437-deca3145489a" providerId="ADAL" clId="{46AF2E8E-F646-4AF5-8696-35838E79836C}" dt="2024-10-18T13:19:30.252" v="2375" actId="1076"/>
          <ac:picMkLst>
            <pc:docMk/>
            <pc:sldMk cId="1810868556" sldId="449"/>
            <ac:picMk id="4" creationId="{E75A8235-1155-D7AE-A588-E01986703371}"/>
          </ac:picMkLst>
        </pc:picChg>
        <pc:picChg chg="add mod">
          <ac:chgData name="Marcus Lapointe" userId="f9293570-82b3-4e78-b437-deca3145489a" providerId="ADAL" clId="{46AF2E8E-F646-4AF5-8696-35838E79836C}" dt="2024-10-18T13:19:33.129" v="2376" actId="1076"/>
          <ac:picMkLst>
            <pc:docMk/>
            <pc:sldMk cId="1810868556" sldId="449"/>
            <ac:picMk id="6" creationId="{A62CDC54-727A-B7AD-9F0E-EF02F568BB2B}"/>
          </ac:picMkLst>
        </pc:picChg>
        <pc:picChg chg="mod">
          <ac:chgData name="Marcus Lapointe" userId="f9293570-82b3-4e78-b437-deca3145489a" providerId="ADAL" clId="{46AF2E8E-F646-4AF5-8696-35838E79836C}" dt="2024-10-18T13:20:19.612" v="2385" actId="1076"/>
          <ac:picMkLst>
            <pc:docMk/>
            <pc:sldMk cId="1810868556" sldId="449"/>
            <ac:picMk id="7" creationId="{2FA142D3-71AD-455D-BFAD-C417798B351A}"/>
          </ac:picMkLst>
        </pc:picChg>
        <pc:picChg chg="add mod">
          <ac:chgData name="Marcus Lapointe" userId="f9293570-82b3-4e78-b437-deca3145489a" providerId="ADAL" clId="{46AF2E8E-F646-4AF5-8696-35838E79836C}" dt="2024-10-18T13:19:35.971" v="2377" actId="1076"/>
          <ac:picMkLst>
            <pc:docMk/>
            <pc:sldMk cId="1810868556" sldId="449"/>
            <ac:picMk id="9" creationId="{C1A637FD-A6C3-F63A-4B3A-C18056EAC8F2}"/>
          </ac:picMkLst>
        </pc:picChg>
        <pc:picChg chg="add mod">
          <ac:chgData name="Marcus Lapointe" userId="f9293570-82b3-4e78-b437-deca3145489a" providerId="ADAL" clId="{46AF2E8E-F646-4AF5-8696-35838E79836C}" dt="2024-10-18T13:19:27.027" v="2374" actId="1076"/>
          <ac:picMkLst>
            <pc:docMk/>
            <pc:sldMk cId="1810868556" sldId="449"/>
            <ac:picMk id="13" creationId="{7F2CA2C5-3EA3-2F98-90FF-37E468C960FB}"/>
          </ac:picMkLst>
        </pc:picChg>
        <pc:picChg chg="add mod">
          <ac:chgData name="Marcus Lapointe" userId="f9293570-82b3-4e78-b437-deca3145489a" providerId="ADAL" clId="{46AF2E8E-F646-4AF5-8696-35838E79836C}" dt="2024-10-18T13:20:16.338" v="2384" actId="1076"/>
          <ac:picMkLst>
            <pc:docMk/>
            <pc:sldMk cId="1810868556" sldId="449"/>
            <ac:picMk id="15" creationId="{1C663B62-13BC-5FA5-A32A-D3C514316FA5}"/>
          </ac:picMkLst>
        </pc:picChg>
      </pc:sldChg>
      <pc:sldChg chg="addSp delSp modSp mod ord">
        <pc:chgData name="Marcus Lapointe" userId="f9293570-82b3-4e78-b437-deca3145489a" providerId="ADAL" clId="{46AF2E8E-F646-4AF5-8696-35838E79836C}" dt="2024-10-18T13:08:48.452" v="2008" actId="14100"/>
        <pc:sldMkLst>
          <pc:docMk/>
          <pc:sldMk cId="324892563" sldId="2105"/>
        </pc:sldMkLst>
        <pc:spChg chg="del mod">
          <ac:chgData name="Marcus Lapointe" userId="f9293570-82b3-4e78-b437-deca3145489a" providerId="ADAL" clId="{46AF2E8E-F646-4AF5-8696-35838E79836C}" dt="2024-10-18T02:30:50.895" v="563" actId="478"/>
          <ac:spMkLst>
            <pc:docMk/>
            <pc:sldMk cId="324892563" sldId="2105"/>
            <ac:spMk id="4" creationId="{907FE014-473D-2648-D059-E9F93C2D115D}"/>
          </ac:spMkLst>
        </pc:spChg>
        <pc:spChg chg="mod">
          <ac:chgData name="Marcus Lapointe" userId="f9293570-82b3-4e78-b437-deca3145489a" providerId="ADAL" clId="{46AF2E8E-F646-4AF5-8696-35838E79836C}" dt="2024-10-18T13:08:48.452" v="2008" actId="14100"/>
          <ac:spMkLst>
            <pc:docMk/>
            <pc:sldMk cId="324892563" sldId="2105"/>
            <ac:spMk id="12" creationId="{7918FE38-A19E-484E-B691-17ABBA0E6250}"/>
          </ac:spMkLst>
        </pc:spChg>
        <pc:picChg chg="add mod">
          <ac:chgData name="Marcus Lapointe" userId="f9293570-82b3-4e78-b437-deca3145489a" providerId="ADAL" clId="{46AF2E8E-F646-4AF5-8696-35838E79836C}" dt="2024-10-18T12:36:50.514" v="1616" actId="1076"/>
          <ac:picMkLst>
            <pc:docMk/>
            <pc:sldMk cId="324892563" sldId="2105"/>
            <ac:picMk id="5" creationId="{142E94B0-4AF1-586E-FBAB-C4FED996F809}"/>
          </ac:picMkLst>
        </pc:picChg>
        <pc:picChg chg="add del">
          <ac:chgData name="Marcus Lapointe" userId="f9293570-82b3-4e78-b437-deca3145489a" providerId="ADAL" clId="{46AF2E8E-F646-4AF5-8696-35838E79836C}" dt="2024-10-18T12:38:03.666" v="1624" actId="478"/>
          <ac:picMkLst>
            <pc:docMk/>
            <pc:sldMk cId="324892563" sldId="2105"/>
            <ac:picMk id="7" creationId="{62AE29BA-213D-13D3-99A7-7AE17AFF0DA4}"/>
          </ac:picMkLst>
        </pc:picChg>
        <pc:picChg chg="add del mod">
          <ac:chgData name="Marcus Lapointe" userId="f9293570-82b3-4e78-b437-deca3145489a" providerId="ADAL" clId="{46AF2E8E-F646-4AF5-8696-35838E79836C}" dt="2024-10-18T13:06:42.393" v="1915" actId="478"/>
          <ac:picMkLst>
            <pc:docMk/>
            <pc:sldMk cId="324892563" sldId="2105"/>
            <ac:picMk id="10" creationId="{429BE000-BC84-78FE-93F8-02B828B45ECF}"/>
          </ac:picMkLst>
        </pc:picChg>
        <pc:picChg chg="add mod">
          <ac:chgData name="Marcus Lapointe" userId="f9293570-82b3-4e78-b437-deca3145489a" providerId="ADAL" clId="{46AF2E8E-F646-4AF5-8696-35838E79836C}" dt="2024-10-18T13:06:46.431" v="1916" actId="1076"/>
          <ac:picMkLst>
            <pc:docMk/>
            <pc:sldMk cId="324892563" sldId="2105"/>
            <ac:picMk id="13" creationId="{76C55CEF-5A05-294F-1712-8B3F49EFA633}"/>
          </ac:picMkLst>
        </pc:picChg>
        <pc:picChg chg="add mod">
          <ac:chgData name="Marcus Lapointe" userId="f9293570-82b3-4e78-b437-deca3145489a" providerId="ADAL" clId="{46AF2E8E-F646-4AF5-8696-35838E79836C}" dt="2024-10-18T13:07:32.274" v="1920" actId="1076"/>
          <ac:picMkLst>
            <pc:docMk/>
            <pc:sldMk cId="324892563" sldId="2105"/>
            <ac:picMk id="15" creationId="{8A624B3A-BD10-2E6C-20D1-6BCDBC2A9DB0}"/>
          </ac:picMkLst>
        </pc:picChg>
      </pc:sldChg>
      <pc:sldChg chg="addSp delSp modSp mod ord">
        <pc:chgData name="Marcus Lapointe" userId="f9293570-82b3-4e78-b437-deca3145489a" providerId="ADAL" clId="{46AF2E8E-F646-4AF5-8696-35838E79836C}" dt="2024-10-18T13:05:41.048" v="1914" actId="207"/>
        <pc:sldMkLst>
          <pc:docMk/>
          <pc:sldMk cId="2115971017" sldId="2107"/>
        </pc:sldMkLst>
        <pc:spChg chg="mod">
          <ac:chgData name="Marcus Lapointe" userId="f9293570-82b3-4e78-b437-deca3145489a" providerId="ADAL" clId="{46AF2E8E-F646-4AF5-8696-35838E79836C}" dt="2024-10-18T12:31:40.935" v="1584" actId="20577"/>
          <ac:spMkLst>
            <pc:docMk/>
            <pc:sldMk cId="2115971017" sldId="2107"/>
            <ac:spMk id="8" creationId="{25294140-DEAE-F9E1-D556-FFC2F5B19B51}"/>
          </ac:spMkLst>
        </pc:spChg>
        <pc:spChg chg="add mod">
          <ac:chgData name="Marcus Lapointe" userId="f9293570-82b3-4e78-b437-deca3145489a" providerId="ADAL" clId="{46AF2E8E-F646-4AF5-8696-35838E79836C}" dt="2024-10-18T13:05:41.048" v="1914" actId="207"/>
          <ac:spMkLst>
            <pc:docMk/>
            <pc:sldMk cId="2115971017" sldId="2107"/>
            <ac:spMk id="11" creationId="{9BF1A03E-081E-EA13-F9D6-4CE20954509B}"/>
          </ac:spMkLst>
        </pc:spChg>
        <pc:picChg chg="add mod">
          <ac:chgData name="Marcus Lapointe" userId="f9293570-82b3-4e78-b437-deca3145489a" providerId="ADAL" clId="{46AF2E8E-F646-4AF5-8696-35838E79836C}" dt="2024-10-18T02:41:15.978" v="1001" actId="14100"/>
          <ac:picMkLst>
            <pc:docMk/>
            <pc:sldMk cId="2115971017" sldId="2107"/>
            <ac:picMk id="3" creationId="{83CC6C0B-A137-D585-EEC7-29D6FBF76045}"/>
          </ac:picMkLst>
        </pc:picChg>
        <pc:picChg chg="del">
          <ac:chgData name="Marcus Lapointe" userId="f9293570-82b3-4e78-b437-deca3145489a" providerId="ADAL" clId="{46AF2E8E-F646-4AF5-8696-35838E79836C}" dt="2024-10-18T12:47:21.174" v="1704" actId="478"/>
          <ac:picMkLst>
            <pc:docMk/>
            <pc:sldMk cId="2115971017" sldId="2107"/>
            <ac:picMk id="5" creationId="{A5805281-5273-24B5-1941-FF7EE0051D15}"/>
          </ac:picMkLst>
        </pc:picChg>
        <pc:picChg chg="add mod">
          <ac:chgData name="Marcus Lapointe" userId="f9293570-82b3-4e78-b437-deca3145489a" providerId="ADAL" clId="{46AF2E8E-F646-4AF5-8696-35838E79836C}" dt="2024-10-18T12:49:15.789" v="1720" actId="14100"/>
          <ac:picMkLst>
            <pc:docMk/>
            <pc:sldMk cId="2115971017" sldId="2107"/>
            <ac:picMk id="7" creationId="{1E6C3BDE-92FA-C452-195F-5506FB7ABBCE}"/>
          </ac:picMkLst>
        </pc:picChg>
        <pc:picChg chg="add mod">
          <ac:chgData name="Marcus Lapointe" userId="f9293570-82b3-4e78-b437-deca3145489a" providerId="ADAL" clId="{46AF2E8E-F646-4AF5-8696-35838E79836C}" dt="2024-10-18T12:49:17.817" v="1721" actId="1076"/>
          <ac:picMkLst>
            <pc:docMk/>
            <pc:sldMk cId="2115971017" sldId="2107"/>
            <ac:picMk id="10" creationId="{D56F6B34-9D74-CB34-FD89-221E26BEE3D6}"/>
          </ac:picMkLst>
        </pc:picChg>
        <pc:picChg chg="del">
          <ac:chgData name="Marcus Lapointe" userId="f9293570-82b3-4e78-b437-deca3145489a" providerId="ADAL" clId="{46AF2E8E-F646-4AF5-8696-35838E79836C}" dt="2024-10-18T12:47:23.803" v="1705" actId="478"/>
          <ac:picMkLst>
            <pc:docMk/>
            <pc:sldMk cId="2115971017" sldId="2107"/>
            <ac:picMk id="12" creationId="{5131E593-62A3-FF2E-E4D6-4067D648CFBE}"/>
          </ac:picMkLst>
        </pc:picChg>
        <pc:picChg chg="del mod">
          <ac:chgData name="Marcus Lapointe" userId="f9293570-82b3-4e78-b437-deca3145489a" providerId="ADAL" clId="{46AF2E8E-F646-4AF5-8696-35838E79836C}" dt="2024-10-18T12:49:08.467" v="1718" actId="478"/>
          <ac:picMkLst>
            <pc:docMk/>
            <pc:sldMk cId="2115971017" sldId="2107"/>
            <ac:picMk id="16" creationId="{61FF5AD6-B325-1C37-CAA6-60B0DC6B2765}"/>
          </ac:picMkLst>
        </pc:picChg>
      </pc:sldChg>
      <pc:sldChg chg="del">
        <pc:chgData name="Marcus Lapointe" userId="f9293570-82b3-4e78-b437-deca3145489a" providerId="ADAL" clId="{46AF2E8E-F646-4AF5-8696-35838E79836C}" dt="2024-10-18T13:20:43.727" v="2387" actId="2696"/>
        <pc:sldMkLst>
          <pc:docMk/>
          <pc:sldMk cId="2788576352" sldId="2486"/>
        </pc:sldMkLst>
      </pc:sldChg>
      <pc:sldChg chg="addSp delSp modSp mod">
        <pc:chgData name="Marcus Lapointe" userId="f9293570-82b3-4e78-b437-deca3145489a" providerId="ADAL" clId="{46AF2E8E-F646-4AF5-8696-35838E79836C}" dt="2024-10-18T13:15:04.613" v="2225"/>
        <pc:sldMkLst>
          <pc:docMk/>
          <pc:sldMk cId="4250327178" sldId="2487"/>
        </pc:sldMkLst>
        <pc:spChg chg="mod">
          <ac:chgData name="Marcus Lapointe" userId="f9293570-82b3-4e78-b437-deca3145489a" providerId="ADAL" clId="{46AF2E8E-F646-4AF5-8696-35838E79836C}" dt="2024-10-18T13:13:39.831" v="2209" actId="14100"/>
          <ac:spMkLst>
            <pc:docMk/>
            <pc:sldMk cId="4250327178" sldId="2487"/>
            <ac:spMk id="2" creationId="{843CB95C-14C4-9587-3775-99A7FEA7DC92}"/>
          </ac:spMkLst>
        </pc:spChg>
        <pc:spChg chg="mod">
          <ac:chgData name="Marcus Lapointe" userId="f9293570-82b3-4e78-b437-deca3145489a" providerId="ADAL" clId="{46AF2E8E-F646-4AF5-8696-35838E79836C}" dt="2024-10-18T12:46:41.614" v="1702" actId="1076"/>
          <ac:spMkLst>
            <pc:docMk/>
            <pc:sldMk cId="4250327178" sldId="2487"/>
            <ac:spMk id="4" creationId="{A4C171C3-6677-2E5B-8E79-C5E0910A3003}"/>
          </ac:spMkLst>
        </pc:spChg>
        <pc:spChg chg="mod">
          <ac:chgData name="Marcus Lapointe" userId="f9293570-82b3-4e78-b437-deca3145489a" providerId="ADAL" clId="{46AF2E8E-F646-4AF5-8696-35838E79836C}" dt="2024-10-18T13:15:04.613" v="2225"/>
          <ac:spMkLst>
            <pc:docMk/>
            <pc:sldMk cId="4250327178" sldId="2487"/>
            <ac:spMk id="6" creationId="{96CE5838-6B63-0A40-02FB-52716455BDEE}"/>
          </ac:spMkLst>
        </pc:spChg>
        <pc:picChg chg="del">
          <ac:chgData name="Marcus Lapointe" userId="f9293570-82b3-4e78-b437-deca3145489a" providerId="ADAL" clId="{46AF2E8E-F646-4AF5-8696-35838E79836C}" dt="2024-10-18T02:35:43.699" v="870" actId="478"/>
          <ac:picMkLst>
            <pc:docMk/>
            <pc:sldMk cId="4250327178" sldId="2487"/>
            <ac:picMk id="3" creationId="{8E8415E1-6485-BDBF-C755-9AB106B7CA85}"/>
          </ac:picMkLst>
        </pc:picChg>
        <pc:picChg chg="del">
          <ac:chgData name="Marcus Lapointe" userId="f9293570-82b3-4e78-b437-deca3145489a" providerId="ADAL" clId="{46AF2E8E-F646-4AF5-8696-35838E79836C}" dt="2024-10-18T02:35:41.528" v="869" actId="478"/>
          <ac:picMkLst>
            <pc:docMk/>
            <pc:sldMk cId="4250327178" sldId="2487"/>
            <ac:picMk id="5" creationId="{BC31BB14-7BFD-3056-6F99-EB28AC7ED69B}"/>
          </ac:picMkLst>
        </pc:picChg>
        <pc:picChg chg="del">
          <ac:chgData name="Marcus Lapointe" userId="f9293570-82b3-4e78-b437-deca3145489a" providerId="ADAL" clId="{46AF2E8E-F646-4AF5-8696-35838E79836C}" dt="2024-10-18T02:35:39.704" v="868" actId="478"/>
          <ac:picMkLst>
            <pc:docMk/>
            <pc:sldMk cId="4250327178" sldId="2487"/>
            <ac:picMk id="7" creationId="{6F5A8AC7-8BE7-7A49-2C08-00061F828F47}"/>
          </ac:picMkLst>
        </pc:picChg>
        <pc:picChg chg="add mod">
          <ac:chgData name="Marcus Lapointe" userId="f9293570-82b3-4e78-b437-deca3145489a" providerId="ADAL" clId="{46AF2E8E-F646-4AF5-8696-35838E79836C}" dt="2024-10-18T13:10:56.262" v="2116" actId="14100"/>
          <ac:picMkLst>
            <pc:docMk/>
            <pc:sldMk cId="4250327178" sldId="2487"/>
            <ac:picMk id="9" creationId="{F5BA7023-8093-395B-19C5-15E2B68D1C7C}"/>
          </ac:picMkLst>
        </pc:picChg>
        <pc:picChg chg="add mod">
          <ac:chgData name="Marcus Lapointe" userId="f9293570-82b3-4e78-b437-deca3145489a" providerId="ADAL" clId="{46AF2E8E-F646-4AF5-8696-35838E79836C}" dt="2024-10-18T13:12:02.366" v="2120" actId="1076"/>
          <ac:picMkLst>
            <pc:docMk/>
            <pc:sldMk cId="4250327178" sldId="2487"/>
            <ac:picMk id="11" creationId="{4AE7DB55-46FA-9ABE-1209-84DDEF3A11D3}"/>
          </ac:picMkLst>
        </pc:picChg>
      </pc:sldChg>
      <pc:sldChg chg="delSp modSp mod">
        <pc:chgData name="Marcus Lapointe" userId="f9293570-82b3-4e78-b437-deca3145489a" providerId="ADAL" clId="{46AF2E8E-F646-4AF5-8696-35838E79836C}" dt="2024-10-18T13:16:15.255" v="2231" actId="14100"/>
        <pc:sldMkLst>
          <pc:docMk/>
          <pc:sldMk cId="2930226279" sldId="2488"/>
        </pc:sldMkLst>
        <pc:spChg chg="mod">
          <ac:chgData name="Marcus Lapointe" userId="f9293570-82b3-4e78-b437-deca3145489a" providerId="ADAL" clId="{46AF2E8E-F646-4AF5-8696-35838E79836C}" dt="2024-10-18T13:16:15.255" v="2231" actId="14100"/>
          <ac:spMkLst>
            <pc:docMk/>
            <pc:sldMk cId="2930226279" sldId="2488"/>
            <ac:spMk id="2" creationId="{843CB95C-14C4-9587-3775-99A7FEA7DC92}"/>
          </ac:spMkLst>
        </pc:spChg>
        <pc:spChg chg="mod">
          <ac:chgData name="Marcus Lapointe" userId="f9293570-82b3-4e78-b437-deca3145489a" providerId="ADAL" clId="{46AF2E8E-F646-4AF5-8696-35838E79836C}" dt="2024-10-18T02:37:10.665" v="956" actId="113"/>
          <ac:spMkLst>
            <pc:docMk/>
            <pc:sldMk cId="2930226279" sldId="2488"/>
            <ac:spMk id="6" creationId="{96CE5838-6B63-0A40-02FB-52716455BDEE}"/>
          </ac:spMkLst>
        </pc:spChg>
        <pc:picChg chg="del">
          <ac:chgData name="Marcus Lapointe" userId="f9293570-82b3-4e78-b437-deca3145489a" providerId="ADAL" clId="{46AF2E8E-F646-4AF5-8696-35838E79836C}" dt="2024-10-18T13:15:19.606" v="2226" actId="478"/>
          <ac:picMkLst>
            <pc:docMk/>
            <pc:sldMk cId="2930226279" sldId="2488"/>
            <ac:picMk id="3" creationId="{8E8415E1-6485-BDBF-C755-9AB106B7CA85}"/>
          </ac:picMkLst>
        </pc:picChg>
        <pc:picChg chg="mod">
          <ac:chgData name="Marcus Lapointe" userId="f9293570-82b3-4e78-b437-deca3145489a" providerId="ADAL" clId="{46AF2E8E-F646-4AF5-8696-35838E79836C}" dt="2024-10-18T13:15:25.044" v="2228" actId="14100"/>
          <ac:picMkLst>
            <pc:docMk/>
            <pc:sldMk cId="2930226279" sldId="2488"/>
            <ac:picMk id="5" creationId="{2C8727BF-C1BA-8D44-A135-C483A781C513}"/>
          </ac:picMkLst>
        </pc:picChg>
        <pc:picChg chg="mod">
          <ac:chgData name="Marcus Lapointe" userId="f9293570-82b3-4e78-b437-deca3145489a" providerId="ADAL" clId="{46AF2E8E-F646-4AF5-8696-35838E79836C}" dt="2024-10-18T13:15:22.745" v="2227" actId="1076"/>
          <ac:picMkLst>
            <pc:docMk/>
            <pc:sldMk cId="2930226279" sldId="2488"/>
            <ac:picMk id="7" creationId="{5E00AE14-3B5F-A09B-3CFD-0C62261C1A84}"/>
          </ac:picMkLst>
        </pc:picChg>
      </pc:sldChg>
      <pc:sldChg chg="del mod modShow">
        <pc:chgData name="Marcus Lapointe" userId="f9293570-82b3-4e78-b437-deca3145489a" providerId="ADAL" clId="{46AF2E8E-F646-4AF5-8696-35838E79836C}" dt="2024-10-18T13:20:40.748" v="2386" actId="2696"/>
        <pc:sldMkLst>
          <pc:docMk/>
          <pc:sldMk cId="451561755" sldId="2490"/>
        </pc:sldMkLst>
      </pc:sldChg>
      <pc:sldChg chg="del">
        <pc:chgData name="Marcus Lapointe" userId="f9293570-82b3-4e78-b437-deca3145489a" providerId="ADAL" clId="{46AF2E8E-F646-4AF5-8696-35838E79836C}" dt="2024-10-18T02:25:13.635" v="397" actId="47"/>
        <pc:sldMkLst>
          <pc:docMk/>
          <pc:sldMk cId="1835942372" sldId="2491"/>
        </pc:sldMkLst>
      </pc:sldChg>
      <pc:sldChg chg="del">
        <pc:chgData name="Marcus Lapointe" userId="f9293570-82b3-4e78-b437-deca3145489a" providerId="ADAL" clId="{46AF2E8E-F646-4AF5-8696-35838E79836C}" dt="2024-10-18T02:25:12.453" v="396" actId="47"/>
        <pc:sldMkLst>
          <pc:docMk/>
          <pc:sldMk cId="605916615" sldId="2492"/>
        </pc:sldMkLst>
      </pc:sldChg>
      <pc:sldChg chg="del">
        <pc:chgData name="Marcus Lapointe" userId="f9293570-82b3-4e78-b437-deca3145489a" providerId="ADAL" clId="{46AF2E8E-F646-4AF5-8696-35838E79836C}" dt="2024-10-18T02:25:07.954" v="394" actId="47"/>
        <pc:sldMkLst>
          <pc:docMk/>
          <pc:sldMk cId="1044584140" sldId="2493"/>
        </pc:sldMkLst>
      </pc:sldChg>
      <pc:sldChg chg="del">
        <pc:chgData name="Marcus Lapointe" userId="f9293570-82b3-4e78-b437-deca3145489a" providerId="ADAL" clId="{46AF2E8E-F646-4AF5-8696-35838E79836C}" dt="2024-10-18T02:25:11.315" v="395" actId="47"/>
        <pc:sldMkLst>
          <pc:docMk/>
          <pc:sldMk cId="3310057519" sldId="2494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10/17/2024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10/17/2024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228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832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424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457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291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70F1727-6A4E-493C-986D-E0B737507B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3665"/>
            <a:ext cx="9144000" cy="4519835"/>
          </a:xfrm>
          <a:prstGeom prst="rect">
            <a:avLst/>
          </a:prstGeom>
        </p:spPr>
      </p:pic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1EE7BD1-267F-4697-AE5A-5EA0CB4B0D3E}"/>
              </a:ext>
            </a:extLst>
          </p:cNvPr>
          <p:cNvSpPr/>
          <p:nvPr userDrawn="1"/>
        </p:nvSpPr>
        <p:spPr>
          <a:xfrm>
            <a:off x="-17762" y="447969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53598734-B359-410D-8B6A-85647A12CD17}" type="datetime1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97C41160-080D-4ADB-A612-F28E8E6DCDA9}" type="datetime1">
              <a:rPr lang="en-US" smtClean="0"/>
              <a:t>10/17/2024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D18BCEB6-ED2F-4AEE-8547-34BEAEBDD624}" type="datetime1">
              <a:rPr lang="en-US" smtClean="0"/>
              <a:t>10/17/2024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5B7B40-5C59-40E3-8BA3-64040DB754AA}" type="datetime1">
              <a:rPr lang="en-US" smtClean="0"/>
              <a:t>10/17/2024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76E0B-B7E1-D547-A359-ABDEB875ED82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>
            <a:lvl1pPr>
              <a:defRPr b="1">
                <a:solidFill>
                  <a:srgbClr val="1C847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035AD-DB4F-3340-90CB-FEEDA19285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FACE51-6A54-4044-9C72-C5B8781A7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EDFF006-8C95-4BA6-BA35-8C6C82B2434E}" type="datetime1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0CF331-42FA-6B4E-9CE5-E4BF7E35B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502738-EC2D-A94F-9B53-1B4DF0CD9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73D2927-E60A-154D-AE4C-9C9B1BCDDF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1349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70F1727-6A4E-493C-986D-E0B737507B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3665"/>
            <a:ext cx="9144000" cy="4519835"/>
          </a:xfrm>
          <a:prstGeom prst="rect">
            <a:avLst/>
          </a:prstGeom>
        </p:spPr>
      </p:pic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1EE7BD1-267F-4697-AE5A-5EA0CB4B0D3E}"/>
              </a:ext>
            </a:extLst>
          </p:cNvPr>
          <p:cNvSpPr/>
          <p:nvPr userDrawn="1"/>
        </p:nvSpPr>
        <p:spPr>
          <a:xfrm>
            <a:off x="-17762" y="447969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1598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648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5788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4049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5887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933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648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229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467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2168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>
                <a:solidFill>
                  <a:srgbClr val="505050"/>
                </a:solidFill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>
                <a:solidFill>
                  <a:srgbClr val="505050"/>
                </a:solidFill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>
                <a:solidFill>
                  <a:srgbClr val="505050"/>
                </a:solidFill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styles.</a:t>
            </a:r>
          </a:p>
          <a:p>
            <a:pPr marL="512763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/>
              <a:t>Second level</a:t>
            </a:r>
          </a:p>
          <a:p>
            <a:pPr marL="803275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1085850" marR="0" lvl="3" indent="-22860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/>
              <a:t>Fourth level</a:t>
            </a:r>
          </a:p>
          <a:p>
            <a:pPr marL="1370013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76BD003E-9DE4-41FB-85FA-1641B15D1DB7}" type="datetime1">
              <a:rPr lang="en-US" smtClean="0"/>
              <a:t>10/17/2024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5586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9968A73F-6777-4528-A26C-44054B764EB3}" type="datetime1">
              <a:rPr lang="en-US" smtClean="0"/>
              <a:t>10/17/2024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6909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A58A4CF-D57D-4115-B52F-BA9B01E4A25F}" type="datetime1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1761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9C49A9F-FD6F-40BA-BEA2-B14DFD6326AC}" type="datetime1">
              <a:rPr lang="en-US" smtClean="0"/>
              <a:t>10/17/2024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942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2B003E16-8FCF-4A54-B30C-2D7FD1B12CE0}" type="datetime1">
              <a:rPr lang="en-US" smtClean="0"/>
              <a:t>10/17/2024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2633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9FADC2-7E6F-4E4A-A83C-A0459141DF21}" type="datetime1">
              <a:rPr lang="en-US" smtClean="0"/>
              <a:t>10/17/2024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368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76E0B-B7E1-D547-A359-ABDEB875ED82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>
            <a:lvl1pPr>
              <a:defRPr b="1">
                <a:solidFill>
                  <a:srgbClr val="1C847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035AD-DB4F-3340-90CB-FEEDA19285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FACE51-6A54-4044-9C72-C5B8781A7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013116C-4426-4F45-800C-8C9D884F8306}" type="datetime1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0CF331-42FA-6B4E-9CE5-E4BF7E35B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502738-EC2D-A94F-9B53-1B4DF0CD9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73D2927-E60A-154D-AE4C-9C9B1BCDDF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63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11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2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88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11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77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>
                <a:solidFill>
                  <a:srgbClr val="505050"/>
                </a:solidFill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>
                <a:solidFill>
                  <a:srgbClr val="505050"/>
                </a:solidFill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>
                <a:solidFill>
                  <a:srgbClr val="505050"/>
                </a:solidFill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styles.</a:t>
            </a:r>
          </a:p>
          <a:p>
            <a:pPr marL="512763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/>
              <a:t>Second level</a:t>
            </a:r>
          </a:p>
          <a:p>
            <a:pPr marL="803275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1085850" marR="0" lvl="3" indent="-22860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/>
              <a:t>Fourth level</a:t>
            </a:r>
          </a:p>
          <a:p>
            <a:pPr marL="1370013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999439F2-0063-4440-BE77-D516CE849F7E}" type="datetime1">
              <a:rPr lang="en-US" smtClean="0"/>
              <a:t>10/17/2024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43068874-BC98-4207-95FB-8026ECF2D8E0}" type="datetime1">
              <a:rPr lang="en-US" smtClean="0"/>
              <a:t>10/17/2024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302EB88E-08FC-4CAB-8D54-083D40E4B802}" type="datetime1">
              <a:rPr lang="en-US" smtClean="0"/>
              <a:t>10/17/2024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  <p:sldLayoutId id="2147484147" r:id="rId14"/>
  </p:sldLayoutIdLst>
  <p:hf sldNum="0"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3A9C48B7-15EC-4613-B82F-4F4CD402E527}" type="datetime1">
              <a:rPr lang="en-US" smtClean="0"/>
              <a:t>10/17/2024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2738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0" r:id="rId1"/>
    <p:sldLayoutId id="2147484131" r:id="rId2"/>
    <p:sldLayoutId id="2147484132" r:id="rId3"/>
    <p:sldLayoutId id="2147484133" r:id="rId4"/>
    <p:sldLayoutId id="2147484134" r:id="rId5"/>
    <p:sldLayoutId id="2147484135" r:id="rId6"/>
    <p:sldLayoutId id="2147484136" r:id="rId7"/>
    <p:sldLayoutId id="2147484137" r:id="rId8"/>
    <p:sldLayoutId id="2147484138" r:id="rId9"/>
    <p:sldLayoutId id="2147484139" r:id="rId10"/>
    <p:sldLayoutId id="2147484140" r:id="rId11"/>
    <p:sldLayoutId id="2147484141" r:id="rId12"/>
    <p:sldLayoutId id="2147484142" r:id="rId13"/>
    <p:sldLayoutId id="2147484146" r:id="rId14"/>
  </p:sldLayoutIdLst>
  <p:hf sldNum="0"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A142D3-71AD-455D-BFAD-C417798B35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48"/>
          <a:stretch/>
        </p:blipFill>
        <p:spPr>
          <a:xfrm>
            <a:off x="0" y="-62346"/>
            <a:ext cx="9144000" cy="51435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44ACDAA-8A3A-487A-887A-E488F5E0E9B8}"/>
              </a:ext>
            </a:extLst>
          </p:cNvPr>
          <p:cNvSpPr/>
          <p:nvPr/>
        </p:nvSpPr>
        <p:spPr>
          <a:xfrm>
            <a:off x="289153" y="913967"/>
            <a:ext cx="6294043" cy="1862048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 anchor="t">
            <a:spAutoFit/>
          </a:bodyPr>
          <a:lstStyle/>
          <a:p>
            <a:pPr marL="171450" marR="5715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Calibri"/>
              </a:rPr>
              <a:t>Pressing Issues / Special Topic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Calibri"/>
              </a:rPr>
              <a:t>: </a:t>
            </a:r>
          </a:p>
          <a:p>
            <a:pPr marL="628650" marR="57150" lvl="1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/>
              </a:rPr>
              <a:t>NS3 </a:t>
            </a:r>
            <a:r>
              <a:rPr lang="en-US" sz="12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/>
              </a:rPr>
              <a:t>– Roof is now watertight, a couple of weeks for the flashing to start. Next up is painting and installing new doors and frames. </a:t>
            </a:r>
          </a:p>
          <a:p>
            <a:pPr marL="628650" marR="57150" lvl="1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/>
              </a:rPr>
              <a:t>Work Order information </a:t>
            </a:r>
            <a:r>
              <a:rPr lang="en-US" sz="12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/>
              </a:rPr>
              <a:t>– picture, location, and concern</a:t>
            </a:r>
          </a:p>
          <a:p>
            <a:pPr marL="171450" marR="5715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/>
              </a:rPr>
              <a:t>Noteworthy Items</a:t>
            </a:r>
            <a:r>
              <a:rPr lang="en-US" sz="12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/>
              </a:rPr>
              <a:t>:</a:t>
            </a:r>
            <a:r>
              <a:rPr lang="en-US" sz="12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Calibri"/>
              </a:rPr>
              <a:t> </a:t>
            </a:r>
            <a:r>
              <a:rPr lang="en-US" sz="1200" b="1" i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/>
              </a:rPr>
              <a:t>Another water main break </a:t>
            </a:r>
            <a:r>
              <a:rPr lang="en-US" sz="12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/>
              </a:rPr>
              <a:t>– thank you for the calls yesterday. </a:t>
            </a:r>
          </a:p>
          <a:p>
            <a:pPr marL="171450" marR="5715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/>
              </a:rPr>
              <a:t>Mechanical and Utility Outages</a:t>
            </a:r>
            <a:r>
              <a:rPr lang="en-US" sz="14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/>
              </a:rPr>
              <a:t>: </a:t>
            </a:r>
            <a:r>
              <a:rPr lang="en-US" sz="1400" b="1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Calibri"/>
              </a:rPr>
              <a:t>Slide #4</a:t>
            </a:r>
            <a:r>
              <a:rPr lang="en-US" sz="14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Calibri"/>
              </a:rPr>
              <a:t> </a:t>
            </a:r>
            <a:r>
              <a:rPr lang="en-US" sz="1400" b="1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Calibri"/>
              </a:rPr>
              <a:t>– See slide</a:t>
            </a:r>
            <a:endParaRPr lang="en-US" sz="1400" b="1" dirty="0">
              <a:solidFill>
                <a:srgbClr val="000000"/>
              </a:solidFill>
              <a:latin typeface="+mn-lt"/>
              <a:ea typeface="Times New Roman" panose="02020603050405020304" pitchFamily="18" charset="0"/>
              <a:cs typeface="Calibri"/>
            </a:endParaRPr>
          </a:p>
          <a:p>
            <a:pPr marL="171450" marR="5715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/>
              </a:rPr>
              <a:t>Active Projects and </a:t>
            </a:r>
            <a:r>
              <a:rPr lang="en-US" sz="14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/>
              </a:rPr>
              <a:t>Contractors Onsite</a:t>
            </a:r>
            <a:r>
              <a:rPr lang="en-US" sz="14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/>
              </a:rPr>
              <a:t>: </a:t>
            </a:r>
            <a:r>
              <a:rPr lang="en-US" sz="1400" b="1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Calibri"/>
              </a:rPr>
              <a:t>Slide #5 &amp; #6 – See slides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829EBE-2286-4BFE-AB9D-27C5930E3C48}"/>
              </a:ext>
            </a:extLst>
          </p:cNvPr>
          <p:cNvSpPr txBox="1"/>
          <p:nvPr/>
        </p:nvSpPr>
        <p:spPr>
          <a:xfrm>
            <a:off x="1455" y="427649"/>
            <a:ext cx="5084895" cy="400110"/>
          </a:xfrm>
          <a:prstGeom prst="rect">
            <a:avLst/>
          </a:prstGeom>
          <a:solidFill>
            <a:schemeClr val="tx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>
                <a:solidFill>
                  <a:schemeClr val="bg1"/>
                </a:solidFill>
              </a:rPr>
              <a:t>Infrastructure Services Division Updates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C1826E-CD4B-C2C0-8491-1134020F4715}"/>
              </a:ext>
            </a:extLst>
          </p:cNvPr>
          <p:cNvSpPr txBox="1"/>
          <p:nvPr/>
        </p:nvSpPr>
        <p:spPr>
          <a:xfrm>
            <a:off x="239863" y="3003618"/>
            <a:ext cx="2488387" cy="1828800"/>
          </a:xfrm>
          <a:prstGeom prst="rect">
            <a:avLst/>
          </a:prstGeom>
          <a:solidFill>
            <a:srgbClr val="98D7EA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Safety Related:</a:t>
            </a:r>
            <a:r>
              <a:rPr lang="en-US" dirty="0"/>
              <a:t> </a:t>
            </a:r>
            <a:r>
              <a:rPr lang="en-US" dirty="0">
                <a:solidFill>
                  <a:srgbClr val="000000"/>
                </a:solidFill>
              </a:rPr>
              <a:t>Access points</a:t>
            </a:r>
            <a:r>
              <a:rPr lang="en-US" dirty="0"/>
              <a:t> - </a:t>
            </a:r>
            <a:r>
              <a:rPr lang="en-US" sz="1200" dirty="0"/>
              <a:t>working to move through some entrances to clean up the access.  Also Safety and Security has been working some great demos for staff to witness. </a:t>
            </a:r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r>
              <a:rPr lang="en-US" sz="1200" dirty="0"/>
              <a:t> </a:t>
            </a:r>
          </a:p>
          <a:p>
            <a:endParaRPr lang="en-US" sz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5A8235-1155-D7AE-A588-E019867033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0405" y="2934221"/>
            <a:ext cx="1142381" cy="19430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2CDC54-727A-B7AD-9F0E-EF02F568BB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7096" y="2942965"/>
            <a:ext cx="1201047" cy="1958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A637FD-A6C3-F63A-4B3A-C18056EAC8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2453" y="2934221"/>
            <a:ext cx="1291101" cy="19675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2CA2C5-3EA3-2F98-90FF-37E468C960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0391" y="557878"/>
            <a:ext cx="2286413" cy="14843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C663B62-13BC-5FA5-A32A-D3C514316F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2874" y="2236783"/>
            <a:ext cx="1951263" cy="27122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0868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3EF9D869-86BE-49CE-A440-0D12158954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3109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92E8716-3124-4318-B6BA-AECE7A64679D}"/>
              </a:ext>
            </a:extLst>
          </p:cNvPr>
          <p:cNvSpPr txBox="1"/>
          <p:nvPr/>
        </p:nvSpPr>
        <p:spPr>
          <a:xfrm>
            <a:off x="9140" y="250252"/>
            <a:ext cx="4988555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pPr algn="r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>
                <a:solidFill>
                  <a:schemeClr val="bg1"/>
                </a:solidFill>
                <a:latin typeface="Calibri"/>
              </a:rPr>
              <a:t>Special Topic: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77A911C-EBF2-EB81-9905-C612E994C85F}"/>
              </a:ext>
            </a:extLst>
          </p:cNvPr>
          <p:cNvSpPr/>
          <p:nvPr/>
        </p:nvSpPr>
        <p:spPr>
          <a:xfrm>
            <a:off x="73346" y="827759"/>
            <a:ext cx="4683805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endParaRPr lang="en-US" sz="900" dirty="0">
              <a:solidFill>
                <a:srgbClr val="000000"/>
              </a:solidFill>
              <a:latin typeface="+mn-lt"/>
              <a:cs typeface="Calibri" panose="020F0502020204030204" pitchFamily="34" charset="0"/>
            </a:endParaRPr>
          </a:p>
          <a:p>
            <a:pPr defTabSz="457189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srgbClr val="000000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294140-DEAE-F9E1-D556-FFC2F5B19B51}"/>
              </a:ext>
            </a:extLst>
          </p:cNvPr>
          <p:cNvSpPr txBox="1"/>
          <p:nvPr/>
        </p:nvSpPr>
        <p:spPr>
          <a:xfrm>
            <a:off x="222624" y="827759"/>
            <a:ext cx="4683805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</a:rPr>
              <a:t>NS3 roof - </a:t>
            </a:r>
            <a:r>
              <a:rPr lang="en-US" sz="1400" b="1" dirty="0">
                <a:solidFill>
                  <a:srgbClr val="00B050"/>
                </a:solidFill>
              </a:rPr>
              <a:t>completed</a:t>
            </a:r>
            <a:r>
              <a:rPr lang="en-US" sz="1400" dirty="0">
                <a:solidFill>
                  <a:srgbClr val="000000"/>
                </a:solidFill>
              </a:rPr>
              <a:t> and doors and painting happening next.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</a:rPr>
              <a:t>Work Order Information</a:t>
            </a:r>
            <a:r>
              <a:rPr lang="en-US" sz="1400" dirty="0">
                <a:solidFill>
                  <a:srgbClr val="000000"/>
                </a:solidFill>
              </a:rPr>
              <a:t>	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Task Code - if programmatic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CC6C0B-A137-D585-EEC7-29D6FBF760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659" y="1959263"/>
            <a:ext cx="4488230" cy="250667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6C3BDE-92FA-C452-195F-5506FB7ABB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4580" y="250252"/>
            <a:ext cx="3281268" cy="11836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6F6B34-9D74-CB34-FD89-221E26BEE3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4580" y="1684197"/>
            <a:ext cx="3281268" cy="13685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BF1A03E-081E-EA13-F9D6-4CE20954509B}"/>
              </a:ext>
            </a:extLst>
          </p:cNvPr>
          <p:cNvSpPr txBox="1"/>
          <p:nvPr/>
        </p:nvSpPr>
        <p:spPr>
          <a:xfrm>
            <a:off x="5384580" y="3366655"/>
            <a:ext cx="323699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</a:rPr>
              <a:t>Starting to perform  night light </a:t>
            </a:r>
            <a:r>
              <a:rPr lang="en-US" sz="1200" dirty="0"/>
              <a:t>checks as the days are getting shorter. Night shifters, if you see lights out, please share.</a:t>
            </a:r>
          </a:p>
        </p:txBody>
      </p:sp>
    </p:spTree>
    <p:extLst>
      <p:ext uri="{BB962C8B-B14F-4D97-AF65-F5344CB8AC3E}">
        <p14:creationId xmlns:p14="http://schemas.microsoft.com/office/powerpoint/2010/main" val="2115971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4000">
              <a:schemeClr val="bg1"/>
            </a:gs>
            <a:gs pos="100000">
              <a:schemeClr val="bg1">
                <a:alpha val="0"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B2725C7-7471-462D-8044-DAD5F35687DC}"/>
              </a:ext>
            </a:extLst>
          </p:cNvPr>
          <p:cNvSpPr/>
          <p:nvPr/>
        </p:nvSpPr>
        <p:spPr>
          <a:xfrm>
            <a:off x="136442" y="1"/>
            <a:ext cx="4821000" cy="4059444"/>
          </a:xfrm>
          <a:prstGeom prst="rect">
            <a:avLst/>
          </a:prstGeom>
          <a:gradFill flip="none" rotWithShape="1">
            <a:gsLst>
              <a:gs pos="34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18FE38-A19E-484E-B691-17ABBA0E6250}"/>
              </a:ext>
            </a:extLst>
          </p:cNvPr>
          <p:cNvSpPr/>
          <p:nvPr/>
        </p:nvSpPr>
        <p:spPr>
          <a:xfrm>
            <a:off x="470020" y="904314"/>
            <a:ext cx="5915411" cy="39319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NML – Bad Sanitary Line – </a:t>
            </a:r>
            <a:r>
              <a:rPr lang="en-US" sz="12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Cast iron piping failure – </a:t>
            </a:r>
            <a:r>
              <a:rPr lang="en-US" sz="1200" b="1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Emergency Work</a:t>
            </a:r>
          </a:p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C-0 Floors </a:t>
            </a:r>
            <a:r>
              <a:rPr lang="en-US" sz="12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– </a:t>
            </a:r>
            <a:r>
              <a:rPr lang="en-US" sz="12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Abatement </a:t>
            </a:r>
            <a:r>
              <a:rPr lang="en-US" sz="12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– The abatement </a:t>
            </a:r>
            <a:r>
              <a:rPr lang="en-US" sz="1200" b="1" dirty="0">
                <a:solidFill>
                  <a:schemeClr val="accent3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– complete</a:t>
            </a:r>
            <a:r>
              <a:rPr lang="en-US" sz="12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Discovery Road </a:t>
            </a:r>
            <a:r>
              <a:rPr lang="en-US" sz="12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– Painting project for the buildings on discovery road is in the planning phase. </a:t>
            </a:r>
            <a:r>
              <a:rPr lang="en-US" sz="1200" b="1" dirty="0">
                <a:solidFill>
                  <a:schemeClr val="accent3"/>
                </a:solidFill>
                <a:latin typeface="+mn-lt"/>
                <a:cs typeface="Calibri" panose="020F0502020204030204" pitchFamily="34" charset="0"/>
              </a:rPr>
              <a:t>Req/SOW turned and being reviewed. </a:t>
            </a:r>
          </a:p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Old/Unused Equipment – </a:t>
            </a:r>
            <a:r>
              <a:rPr lang="en-US" sz="12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Working on Roof Cleanups and MMR’s for stuff around the buildings. Planning with departments on getting items not needed off the roof</a:t>
            </a:r>
            <a:r>
              <a:rPr lang="en-US" sz="12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. </a:t>
            </a:r>
            <a:r>
              <a:rPr lang="en-US" sz="1200" b="1" dirty="0">
                <a:solidFill>
                  <a:schemeClr val="accent3"/>
                </a:solidFill>
                <a:latin typeface="+mn-lt"/>
                <a:cs typeface="Calibri" panose="020F0502020204030204" pitchFamily="34" charset="0"/>
              </a:rPr>
              <a:t>In Process and ongoing.</a:t>
            </a:r>
            <a:endParaRPr lang="en-US" sz="1200" b="1" dirty="0">
              <a:solidFill>
                <a:srgbClr val="000000"/>
              </a:solidFill>
              <a:latin typeface="+mn-lt"/>
              <a:cs typeface="Calibri" panose="020F0502020204030204" pitchFamily="34" charset="0"/>
            </a:endParaRPr>
          </a:p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Service Agreement – </a:t>
            </a:r>
            <a:r>
              <a:rPr lang="en-US" sz="12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Verifying AD/ISD equipment is moving along nicely at about 42% of roughly 8000-line items. </a:t>
            </a:r>
            <a:r>
              <a:rPr lang="en-US" sz="1200" b="1" dirty="0">
                <a:solidFill>
                  <a:schemeClr val="accent3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In Progress ⬆ 12%</a:t>
            </a:r>
          </a:p>
          <a:p>
            <a:pPr marL="628650" lvl="1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r>
              <a:rPr lang="en-US" sz="12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Thank you, Dan, for walking me through your process for inspections</a:t>
            </a:r>
          </a:p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Site 67 </a:t>
            </a:r>
            <a:r>
              <a:rPr lang="en-US" sz="12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– is getting some love currently</a:t>
            </a:r>
          </a:p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endParaRPr lang="en-US" sz="1100" b="1" dirty="0">
              <a:solidFill>
                <a:srgbClr val="000000"/>
              </a:solidFill>
              <a:latin typeface="+mn-lt"/>
              <a:cs typeface="Calibri" panose="020F0502020204030204" pitchFamily="34" charset="0"/>
            </a:endParaRP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u="sng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New Roofs</a:t>
            </a:r>
            <a:r>
              <a:rPr lang="en-US" sz="1100" u="sng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HAB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- almost complete - </a:t>
            </a:r>
            <a:r>
              <a:rPr lang="en-US" sz="1100" b="1" dirty="0">
                <a:solidFill>
                  <a:srgbClr val="00B05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Super Close 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Minos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- is prepping (</a:t>
            </a:r>
            <a:r>
              <a:rPr lang="en-US" sz="1100" b="1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Emergency Roof on high bay in progress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), 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Village Gym/Fuel Station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- are next up and just waiting on different phases of the projects to firm up dates. 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Minos – Emergency Roof 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– In review process. </a:t>
            </a:r>
            <a:r>
              <a:rPr lang="en-US" sz="1100" b="1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In Progress</a:t>
            </a:r>
            <a:endParaRPr lang="en-US" sz="1100" dirty="0">
              <a:solidFill>
                <a:srgbClr val="FF0000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NS3 – Emergency Roof 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– In review process. </a:t>
            </a:r>
            <a:r>
              <a:rPr lang="en-US" sz="1100" b="1" dirty="0">
                <a:solidFill>
                  <a:srgbClr val="00B05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Super close – only tin left</a:t>
            </a:r>
            <a:endParaRPr lang="en-US" sz="1100" b="1" dirty="0">
              <a:solidFill>
                <a:srgbClr val="00B050"/>
              </a:solidFill>
              <a:latin typeface="+mn-lt"/>
              <a:cs typeface="Calibri" panose="020F0502020204030204" pitchFamily="34" charset="0"/>
            </a:endParaRPr>
          </a:p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endParaRPr lang="en-US" sz="1100" b="1" dirty="0">
              <a:solidFill>
                <a:srgbClr val="000000"/>
              </a:solidFill>
              <a:latin typeface="+mn-lt"/>
              <a:cs typeface="Calibri" panose="020F0502020204030204" pitchFamily="34" charset="0"/>
            </a:endParaRPr>
          </a:p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endParaRPr lang="en-US" sz="1100" b="1" dirty="0">
              <a:solidFill>
                <a:schemeClr val="accent3"/>
              </a:solidFill>
              <a:latin typeface="+mn-lt"/>
              <a:cs typeface="Calibri" panose="020F0502020204030204" pitchFamily="34" charset="0"/>
            </a:endParaRPr>
          </a:p>
          <a:p>
            <a:pPr defTabSz="457189">
              <a:spcBef>
                <a:spcPts val="0"/>
              </a:spcBef>
              <a:spcAft>
                <a:spcPts val="0"/>
              </a:spcAft>
              <a:defRPr/>
            </a:pPr>
            <a:endParaRPr lang="en-US" sz="1100" b="1" dirty="0">
              <a:solidFill>
                <a:schemeClr val="accent3"/>
              </a:solidFill>
              <a:latin typeface="+mn-lt"/>
              <a:cs typeface="Calibri" panose="020F0502020204030204" pitchFamily="34" charset="0"/>
            </a:endParaRPr>
          </a:p>
          <a:p>
            <a:pPr defTabSz="457189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>
              <a:solidFill>
                <a:srgbClr val="000000"/>
              </a:solidFill>
              <a:latin typeface="+mn-lt"/>
              <a:cs typeface="Calibri" panose="020F0502020204030204" pitchFamily="34" charset="0"/>
            </a:endParaRPr>
          </a:p>
          <a:p>
            <a:pPr defTabSz="457189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>
              <a:solidFill>
                <a:srgbClr val="000000"/>
              </a:solidFill>
              <a:latin typeface="+mn-lt"/>
              <a:cs typeface="Calibri" panose="020F0502020204030204" pitchFamily="34" charset="0"/>
            </a:endParaRPr>
          </a:p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endParaRPr lang="en-US" sz="1000" b="1" dirty="0">
              <a:solidFill>
                <a:srgbClr val="000000"/>
              </a:solidFill>
              <a:latin typeface="+mn-lt"/>
              <a:cs typeface="Calibri" panose="020F0502020204030204" pitchFamily="34" charset="0"/>
            </a:endParaRPr>
          </a:p>
          <a:p>
            <a:pPr defTabSz="457189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srgbClr val="505050"/>
              </a:solidFill>
              <a:latin typeface="Calibri Light"/>
              <a:cs typeface="Calibri Ligh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CA9C31-D90F-5086-AAB0-2390C04CD1EC}"/>
              </a:ext>
            </a:extLst>
          </p:cNvPr>
          <p:cNvSpPr txBox="1"/>
          <p:nvPr/>
        </p:nvSpPr>
        <p:spPr>
          <a:xfrm>
            <a:off x="257126" y="367491"/>
            <a:ext cx="4988555" cy="4001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bg1"/>
                </a:solidFill>
              </a:rPr>
              <a:t>Noteworthy Items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2E94B0-4AF1-586E-FBAB-C4FED996F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1618" y="275359"/>
            <a:ext cx="1675256" cy="18236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6C55CEF-5A05-294F-1712-8B3F49EFA6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825" y="1782041"/>
            <a:ext cx="1340350" cy="18236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624B3A-BD10-2E6C-20D1-6BCDBC2A9D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7091" y="2922579"/>
            <a:ext cx="1270467" cy="16805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892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Screen Clipping">
            <a:extLst>
              <a:ext uri="{FF2B5EF4-FFF2-40B4-BE49-F238E27FC236}">
                <a16:creationId xmlns:a16="http://schemas.microsoft.com/office/drawing/2014/main" id="{EDFF58EE-F042-43FC-9514-DC4C60AD43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83804"/>
            <a:ext cx="6715125" cy="522730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59D8A12-C5A7-408E-B368-A58E2A9F3A6B}"/>
              </a:ext>
            </a:extLst>
          </p:cNvPr>
          <p:cNvSpPr/>
          <p:nvPr/>
        </p:nvSpPr>
        <p:spPr>
          <a:xfrm rot="10800000">
            <a:off x="2279368" y="-83804"/>
            <a:ext cx="6864631" cy="5227303"/>
          </a:xfrm>
          <a:prstGeom prst="rect">
            <a:avLst/>
          </a:prstGeom>
          <a:gradFill flip="none" rotWithShape="1">
            <a:gsLst>
              <a:gs pos="34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05E434-43C3-4581-A82A-270EDC9A11D5}"/>
              </a:ext>
            </a:extLst>
          </p:cNvPr>
          <p:cNvSpPr txBox="1"/>
          <p:nvPr/>
        </p:nvSpPr>
        <p:spPr>
          <a:xfrm>
            <a:off x="-117" y="334589"/>
            <a:ext cx="4477988" cy="40011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bg1"/>
                </a:solidFill>
              </a:rPr>
              <a:t>Mechanical and Utility Outages</a:t>
            </a:r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id="{E9D5E7EA-A5E4-44B4-8D0A-48F4CD10F218}"/>
              </a:ext>
            </a:extLst>
          </p:cNvPr>
          <p:cNvSpPr txBox="1"/>
          <p:nvPr/>
        </p:nvSpPr>
        <p:spPr>
          <a:xfrm>
            <a:off x="6471138" y="827759"/>
            <a:ext cx="2589006" cy="4144291"/>
          </a:xfrm>
          <a:prstGeom prst="rect">
            <a:avLst/>
          </a:prstGeom>
        </p:spPr>
        <p:txBody>
          <a:bodyPr vert="horz" wrap="square" lIns="0" tIns="95885" rIns="0" bIns="0" rtlCol="0" anchor="t">
            <a:noAutofit/>
          </a:bodyPr>
          <a:lstStyle/>
          <a:p>
            <a:pPr marL="402590" indent="-171450">
              <a:lnSpc>
                <a:spcPct val="100000"/>
              </a:lnSpc>
              <a:spcBef>
                <a:spcPts val="1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spc="15">
              <a:solidFill>
                <a:schemeClr val="accent6"/>
              </a:solidFill>
              <a:latin typeface="Century Gothic"/>
              <a:cs typeface="Century Gothic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FDFC012-F1DE-3AE0-DAAB-35485CDE28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6770" y="4189138"/>
            <a:ext cx="4175661" cy="77314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544CC43-E082-CABA-8FB6-0E00D011A2DF}"/>
              </a:ext>
            </a:extLst>
          </p:cNvPr>
          <p:cNvSpPr/>
          <p:nvPr/>
        </p:nvSpPr>
        <p:spPr>
          <a:xfrm>
            <a:off x="5149626" y="58607"/>
            <a:ext cx="3215225" cy="106448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49580C-2D11-41F0-49CD-4D6A17D32E7D}"/>
              </a:ext>
            </a:extLst>
          </p:cNvPr>
          <p:cNvSpPr/>
          <p:nvPr/>
        </p:nvSpPr>
        <p:spPr>
          <a:xfrm>
            <a:off x="5471148" y="193151"/>
            <a:ext cx="2487954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9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Planned Power Outages </a:t>
            </a:r>
          </a:p>
          <a:p>
            <a:pPr marL="171450" marR="5715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9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Current Outage Schedule is populated.</a:t>
            </a:r>
          </a:p>
          <a:p>
            <a:pPr marL="171450" marR="5715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9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Shutdowns are being scheduled for May/June.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endParaRPr lang="en-US" sz="900" dirty="0">
              <a:solidFill>
                <a:srgbClr val="000000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FB5CF9-B6C5-B329-03AD-74E55537D7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08814"/>
            <a:ext cx="9144000" cy="289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4C171C3-6677-2E5B-8E79-C5E0910A3003}"/>
              </a:ext>
            </a:extLst>
          </p:cNvPr>
          <p:cNvSpPr/>
          <p:nvPr/>
        </p:nvSpPr>
        <p:spPr>
          <a:xfrm rot="10800000">
            <a:off x="96982" y="62346"/>
            <a:ext cx="5451232" cy="5134706"/>
          </a:xfrm>
          <a:prstGeom prst="rect">
            <a:avLst/>
          </a:prstGeom>
          <a:gradFill flip="none" rotWithShape="1">
            <a:gsLst>
              <a:gs pos="63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2E8716-3124-4318-B6BA-AECE7A64679D}"/>
              </a:ext>
            </a:extLst>
          </p:cNvPr>
          <p:cNvSpPr txBox="1"/>
          <p:nvPr/>
        </p:nvSpPr>
        <p:spPr>
          <a:xfrm>
            <a:off x="1455" y="427649"/>
            <a:ext cx="6161477" cy="40011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bg1"/>
                </a:solidFill>
              </a:rPr>
              <a:t>Active Projects still in motion and Contractors on Site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3CB95C-14C4-9587-3775-99A7FEA7DC92}"/>
              </a:ext>
            </a:extLst>
          </p:cNvPr>
          <p:cNvSpPr/>
          <p:nvPr/>
        </p:nvSpPr>
        <p:spPr>
          <a:xfrm>
            <a:off x="395207" y="999641"/>
            <a:ext cx="5767726" cy="37162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CE5838-6B63-0A40-02FB-52716455BDEE}"/>
              </a:ext>
            </a:extLst>
          </p:cNvPr>
          <p:cNvSpPr/>
          <p:nvPr/>
        </p:nvSpPr>
        <p:spPr>
          <a:xfrm>
            <a:off x="557805" y="1129416"/>
            <a:ext cx="5672514" cy="393184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050" b="1" u="sng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AD Projects</a:t>
            </a:r>
            <a:r>
              <a:rPr lang="en-US" sz="9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: 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EV Charging – </a:t>
            </a:r>
            <a:r>
              <a:rPr lang="en-US" sz="11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Working on paths forward with welding connections and step-down transformer solution. </a:t>
            </a:r>
            <a:r>
              <a:rPr lang="en-US" sz="1100" b="1" dirty="0">
                <a:solidFill>
                  <a:srgbClr val="00B050"/>
                </a:solidFill>
                <a:latin typeface="+mn-lt"/>
                <a:cs typeface="Calibri" panose="020F0502020204030204" pitchFamily="34" charset="0"/>
              </a:rPr>
              <a:t>In Process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Slings PMs – Thank you Dan </a:t>
            </a:r>
            <a:r>
              <a:rPr lang="en-US" sz="11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for working through the AD process of PM handling. ✅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Door EOL Replacements – </a:t>
            </a:r>
            <a:r>
              <a:rPr lang="en-US" sz="11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Requisition for 13 doors on the EOL list is in progress. Plus 4 others on a fast track working with Scott on locations like SWA, ME7, &amp; AP0, MT Worm. No Change – </a:t>
            </a:r>
            <a:r>
              <a:rPr lang="en-US" sz="11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Calibri" panose="020F0502020204030204" pitchFamily="34" charset="0"/>
              </a:rPr>
              <a:t>Awaiting Approval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Office Refurbishing </a:t>
            </a:r>
            <a:r>
              <a:rPr lang="en-US" sz="11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– TGC-113/SEA-212 </a:t>
            </a:r>
            <a:r>
              <a:rPr lang="en-US" sz="1100" b="1" dirty="0">
                <a:solidFill>
                  <a:schemeClr val="accent3"/>
                </a:solidFill>
                <a:latin typeface="+mn-lt"/>
                <a:cs typeface="Calibri" panose="020F0502020204030204" pitchFamily="34" charset="0"/>
              </a:rPr>
              <a:t>Approved</a:t>
            </a:r>
            <a:r>
              <a:rPr lang="en-US" sz="11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, XGE-106/TGC-109 </a:t>
            </a:r>
            <a:r>
              <a:rPr lang="en-US" sz="1100" b="1" dirty="0">
                <a:solidFill>
                  <a:schemeClr val="accent3"/>
                </a:solidFill>
                <a:latin typeface="+mn-lt"/>
                <a:cs typeface="Calibri" panose="020F0502020204030204" pitchFamily="34" charset="0"/>
              </a:rPr>
              <a:t>Approved</a:t>
            </a:r>
            <a:r>
              <a:rPr lang="en-US" sz="11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, XGC-129/XGW-114 </a:t>
            </a:r>
            <a:r>
              <a:rPr lang="en-US" sz="1100" b="1" dirty="0">
                <a:solidFill>
                  <a:schemeClr val="accent3"/>
                </a:solidFill>
                <a:latin typeface="+mn-lt"/>
                <a:cs typeface="Calibri" panose="020F0502020204030204" pitchFamily="34" charset="0"/>
              </a:rPr>
              <a:t>Approved</a:t>
            </a:r>
            <a:r>
              <a:rPr lang="en-US" sz="11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, XGE-124/TGS-125 </a:t>
            </a:r>
            <a:r>
              <a:rPr lang="en-US" sz="1100" b="1" dirty="0">
                <a:solidFill>
                  <a:schemeClr val="accent3"/>
                </a:solidFill>
                <a:latin typeface="+mn-lt"/>
                <a:cs typeface="Calibri" panose="020F0502020204030204" pitchFamily="34" charset="0"/>
              </a:rPr>
              <a:t>Approved</a:t>
            </a:r>
            <a:r>
              <a:rPr lang="en-US" sz="11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, WGW-106/XGW-108 </a:t>
            </a:r>
            <a:r>
              <a:rPr lang="en-US" sz="1100" b="1" dirty="0">
                <a:solidFill>
                  <a:schemeClr val="accent3"/>
                </a:solidFill>
                <a:latin typeface="+mn-lt"/>
                <a:cs typeface="Calibri" panose="020F0502020204030204" pitchFamily="34" charset="0"/>
              </a:rPr>
              <a:t>Approved</a:t>
            </a:r>
            <a:r>
              <a:rPr lang="en-US" sz="11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, XGW-107 </a:t>
            </a:r>
            <a:r>
              <a:rPr lang="en-US" sz="1100" b="1" dirty="0">
                <a:solidFill>
                  <a:schemeClr val="accent3"/>
                </a:solidFill>
                <a:latin typeface="+mn-lt"/>
                <a:cs typeface="Calibri" panose="020F0502020204030204" pitchFamily="34" charset="0"/>
              </a:rPr>
              <a:t>Approved</a:t>
            </a:r>
            <a:r>
              <a:rPr lang="en-US" sz="11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, Building Req’s now – </a:t>
            </a:r>
            <a:r>
              <a:rPr lang="en-US" sz="1100" b="1" dirty="0">
                <a:solidFill>
                  <a:schemeClr val="accent3"/>
                </a:solidFill>
                <a:latin typeface="+mn-lt"/>
                <a:cs typeface="Calibri" panose="020F0502020204030204" pitchFamily="34" charset="0"/>
              </a:rPr>
              <a:t>no change</a:t>
            </a:r>
            <a:endParaRPr lang="en-US" sz="1100" b="1" dirty="0">
              <a:solidFill>
                <a:schemeClr val="accent3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Wooden Stair Replacement – </a:t>
            </a:r>
            <a:r>
              <a:rPr lang="en-US" sz="11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project starting to be looked at replacing as many as we can.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Exterior Ladder EOL replacements </a:t>
            </a:r>
            <a:r>
              <a:rPr lang="en-US" sz="11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– Currently 24 ladders are targeted. SOW is being developed. </a:t>
            </a:r>
            <a:r>
              <a:rPr lang="en-US" sz="1100" b="1" dirty="0">
                <a:solidFill>
                  <a:schemeClr val="accent3"/>
                </a:solidFill>
                <a:latin typeface="+mn-lt"/>
                <a:cs typeface="Calibri" panose="020F0502020204030204" pitchFamily="34" charset="0"/>
              </a:rPr>
              <a:t>Approved, will move forward.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AD Elevator/Dumbwaiter Maintenance – 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Larger Plan being developed</a:t>
            </a:r>
          </a:p>
          <a:p>
            <a:pPr marR="5715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	- </a:t>
            </a:r>
            <a:r>
              <a:rPr lang="en-US" sz="11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SSB Dumbwaiter 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– Still being evaluated for a safety plan – terminology about      </a:t>
            </a:r>
          </a:p>
          <a:p>
            <a:pPr marR="5715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confined space concerns.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endParaRPr lang="en-US" sz="900" dirty="0">
              <a:solidFill>
                <a:srgbClr val="000000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endParaRPr lang="en-US" sz="900" dirty="0">
              <a:solidFill>
                <a:srgbClr val="000000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BA7023-8093-395B-19C5-15E2B68D1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6918" y="304799"/>
            <a:ext cx="1649277" cy="23414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E7DB55-46FA-9ABE-1209-84DDEF3A11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6042" y="2865166"/>
            <a:ext cx="2624236" cy="16453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0327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4C171C3-6677-2E5B-8E79-C5E0910A3003}"/>
              </a:ext>
            </a:extLst>
          </p:cNvPr>
          <p:cNvSpPr/>
          <p:nvPr/>
        </p:nvSpPr>
        <p:spPr>
          <a:xfrm rot="10800000">
            <a:off x="0" y="0"/>
            <a:ext cx="5835112" cy="5134706"/>
          </a:xfrm>
          <a:prstGeom prst="rect">
            <a:avLst/>
          </a:prstGeom>
          <a:gradFill flip="none" rotWithShape="1">
            <a:gsLst>
              <a:gs pos="63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2E8716-3124-4318-B6BA-AECE7A64679D}"/>
              </a:ext>
            </a:extLst>
          </p:cNvPr>
          <p:cNvSpPr txBox="1"/>
          <p:nvPr/>
        </p:nvSpPr>
        <p:spPr>
          <a:xfrm>
            <a:off x="1455" y="427649"/>
            <a:ext cx="6099694" cy="40011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bg1"/>
                </a:solidFill>
              </a:rPr>
              <a:t>Active Projects still in motion and Contractors on Site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3CB95C-14C4-9587-3775-99A7FEA7DC92}"/>
              </a:ext>
            </a:extLst>
          </p:cNvPr>
          <p:cNvSpPr/>
          <p:nvPr/>
        </p:nvSpPr>
        <p:spPr>
          <a:xfrm>
            <a:off x="395207" y="999641"/>
            <a:ext cx="5333648" cy="341127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CE5838-6B63-0A40-02FB-52716455BDEE}"/>
              </a:ext>
            </a:extLst>
          </p:cNvPr>
          <p:cNvSpPr/>
          <p:nvPr/>
        </p:nvSpPr>
        <p:spPr>
          <a:xfrm>
            <a:off x="557805" y="1129416"/>
            <a:ext cx="4655091" cy="316240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050" b="1" u="sng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AD Projects</a:t>
            </a:r>
            <a:r>
              <a:rPr lang="en-US" sz="9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: 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NTF Safety Project 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– Area scanned and ready to schedule the rail install. </a:t>
            </a:r>
            <a:r>
              <a:rPr lang="en-US" sz="1100" b="1" dirty="0">
                <a:solidFill>
                  <a:srgbClr val="00B05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Working with ECS on HA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Potential next Projects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– A0 cleanroom sanitary line replacement (performed walkdown and waiting on quote), MI Building Concrete Coatings, C0 Service Building (in beginning phase). – </a:t>
            </a:r>
            <a:r>
              <a:rPr lang="en-US" sz="1100" b="1" dirty="0">
                <a:solidFill>
                  <a:schemeClr val="accent3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No Change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Lighting Work/Upgrades 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– </a:t>
            </a:r>
            <a:r>
              <a:rPr lang="en-US" sz="11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CMTF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have been halted due to other lab priorities - </a:t>
            </a:r>
            <a:r>
              <a:rPr lang="en-US" sz="1100" b="1" dirty="0">
                <a:solidFill>
                  <a:srgbClr val="00B05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Received new scheduling information from CMTF and working the FPCs to see if we can work into the schedule.</a:t>
            </a:r>
            <a:r>
              <a:rPr lang="en-US" sz="11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</a:t>
            </a:r>
            <a:endParaRPr lang="en-US" sz="1100" dirty="0">
              <a:solidFill>
                <a:srgbClr val="000000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Foundation Leaks 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– MT6/MC2/Wilson Hall – </a:t>
            </a:r>
            <a:r>
              <a:rPr lang="en-US" sz="1100" b="1" dirty="0">
                <a:solidFill>
                  <a:schemeClr val="accent3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In procurement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Electrification Project 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– In Motion – </a:t>
            </a:r>
            <a:r>
              <a:rPr lang="en-US" sz="1100" b="1" dirty="0">
                <a:solidFill>
                  <a:srgbClr val="00B05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walks have been happening with team from Engineering.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NWA &amp; NS4 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– Various work orders are being handled/planned/scheduled.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And More…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00AE14-3B5F-A09B-3CFD-0C62261C1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9608" y="2497852"/>
            <a:ext cx="2550748" cy="19130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8727BF-C1BA-8D44-A135-C483A781C5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5527" y="226896"/>
            <a:ext cx="2184829" cy="23448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0226279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4" id="{CB7ACBD4-1FF4-4C43-816D-7134F0E2B41D}" vid="{8773B698-5E34-8649-83D5-C6AC28019C76}"/>
    </a:ext>
  </a:extLst>
</a:theme>
</file>

<file path=ppt/theme/theme2.xml><?xml version="1.0" encoding="utf-8"?>
<a:theme xmlns:a="http://schemas.openxmlformats.org/drawingml/2006/main" name="1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4" id="{CB7ACBD4-1FF4-4C43-816D-7134F0E2B41D}" vid="{8773B698-5E34-8649-83D5-C6AC28019C7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480c986-2050-497c-85a6-1d33c8848c6f" xsi:nil="true"/>
    <lcf76f155ced4ddcb4097134ff3c332f xmlns="e3b62392-c388-4243-aa46-300030a88113">
      <Terms xmlns="http://schemas.microsoft.com/office/infopath/2007/PartnerControls"/>
    </lcf76f155ced4ddcb4097134ff3c332f>
    <SharedWithUsers xmlns="c480c986-2050-497c-85a6-1d33c8848c6f">
      <UserInfo>
        <DisplayName>Bruce Bieritz</DisplayName>
        <AccountId>17</AccountId>
        <AccountType/>
      </UserInfo>
      <UserInfo>
        <DisplayName>Rob Allison</DisplayName>
        <AccountId>15</AccountId>
        <AccountType/>
      </UserInfo>
    </SharedWithUsers>
    <ReportDate xmlns="e3b62392-c388-4243-aa46-300030a8811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BA06ACFC8F5CB48AF8FB4E1B7E23999" ma:contentTypeVersion="16" ma:contentTypeDescription="Create a new document." ma:contentTypeScope="" ma:versionID="000ab61ee7f9812444541d4f571d82ae">
  <xsd:schema xmlns:xsd="http://www.w3.org/2001/XMLSchema" xmlns:xs="http://www.w3.org/2001/XMLSchema" xmlns:p="http://schemas.microsoft.com/office/2006/metadata/properties" xmlns:ns2="e3b62392-c388-4243-aa46-300030a88113" xmlns:ns3="c480c986-2050-497c-85a6-1d33c8848c6f" targetNamespace="http://schemas.microsoft.com/office/2006/metadata/properties" ma:root="true" ma:fieldsID="d7b5895abe10fae2a3d30b0197fe6068" ns2:_="" ns3:_="">
    <xsd:import namespace="e3b62392-c388-4243-aa46-300030a88113"/>
    <xsd:import namespace="c480c986-2050-497c-85a6-1d33c8848c6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ReportDat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b62392-c388-4243-aa46-300030a881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12ca68d6-c86e-4960-a0df-15f27d65cdf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ReportDate" ma:index="19" nillable="true" ma:displayName="Report Date" ma:format="DateOnly" ma:internalName="ReportDate">
      <xsd:simpleType>
        <xsd:restriction base="dms:DateTim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80c986-2050-497c-85a6-1d33c8848c6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2da6aea5-fac2-4954-bd28-a019eac666d3}" ma:internalName="TaxCatchAll" ma:showField="CatchAllData" ma:web="c480c986-2050-497c-85a6-1d33c8848c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2F2A62D-1FC0-448D-BA91-EB291059DD95}">
  <ds:schemaRefs>
    <ds:schemaRef ds:uri="http://schemas.microsoft.com/office/2006/metadata/properties"/>
    <ds:schemaRef ds:uri="http://purl.org/dc/terms/"/>
    <ds:schemaRef ds:uri="http://schemas.microsoft.com/office/2006/documentManagement/types"/>
    <ds:schemaRef ds:uri="c480c986-2050-497c-85a6-1d33c8848c6f"/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e3b62392-c388-4243-aa46-300030a88113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8E0986E-6B6B-4CD6-B67A-6001D9E3C49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9D30993-F2E9-4992-8497-7A639CFD0B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3b62392-c388-4243-aa46-300030a88113"/>
    <ds:schemaRef ds:uri="c480c986-2050-497c-85a6-1d33c8848c6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FNAL_Powerpoint_16x9-seasons_052121 (3)</Template>
  <TotalTime>16675</TotalTime>
  <Words>735</Words>
  <Application>Microsoft Office PowerPoint</Application>
  <PresentationFormat>On-screen Show (16:9)</PresentationFormat>
  <Paragraphs>63</Paragraphs>
  <Slides>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Arial,Sans-Serif</vt:lpstr>
      <vt:lpstr>Arial</vt:lpstr>
      <vt:lpstr>Calibri</vt:lpstr>
      <vt:lpstr>Calibri Light</vt:lpstr>
      <vt:lpstr>Century Gothic</vt:lpstr>
      <vt:lpstr>Helvetica</vt:lpstr>
      <vt:lpstr>Fermilab_PPT_090915</vt:lpstr>
      <vt:lpstr>1_Fermilab_PPT_090915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T. Jeffers</dc:creator>
  <cp:lastModifiedBy>Marcus Lapointe</cp:lastModifiedBy>
  <cp:revision>17</cp:revision>
  <cp:lastPrinted>2014-01-20T19:40:21Z</cp:lastPrinted>
  <dcterms:created xsi:type="dcterms:W3CDTF">2021-12-21T17:11:20Z</dcterms:created>
  <dcterms:modified xsi:type="dcterms:W3CDTF">2024-10-18T13:20:49Z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0x0101002BA06ACFC8F5CB48AF8FB4E1B7E23999</vt:lpwstr>
  </property>
  <property fmtid="{D5CDD505-2E9C-101B-9397-08002B2CF9AE}" pid="3" name="MediaServiceImageTags">
    <vt:lpwstr/>
  </property>
</Properties>
</file>